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6" r:id="rId3"/>
    <p:sldId id="277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70A844E-BE54-49E2-88E9-70D04B3986C6}">
          <p14:sldIdLst>
            <p14:sldId id="273"/>
            <p14:sldId id="276"/>
            <p14:sldId id="277"/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2337376-D9A3-4051-98DA-A965BE3F84EC}"/>
              </a:ext>
            </a:extLst>
          </p:cNvPr>
          <p:cNvSpPr txBox="1"/>
          <p:nvPr/>
        </p:nvSpPr>
        <p:spPr>
          <a:xfrm>
            <a:off x="1237130" y="3021106"/>
            <a:ext cx="7064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me repérer dans la phrase simple.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1443319" y="3075057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Aïssatou crie dans le couloir. </a:t>
            </a:r>
          </a:p>
        </p:txBody>
      </p:sp>
    </p:spTree>
    <p:extLst>
      <p:ext uri="{BB962C8B-B14F-4D97-AF65-F5344CB8AC3E}">
        <p14:creationId xmlns:p14="http://schemas.microsoft.com/office/powerpoint/2010/main" val="850226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1443319" y="3075057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Aïssatou crie dans le couloir.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8CED1C-40BF-4600-AFCB-8C4013BCC2C5}"/>
              </a:ext>
            </a:extLst>
          </p:cNvPr>
          <p:cNvSpPr/>
          <p:nvPr/>
        </p:nvSpPr>
        <p:spPr>
          <a:xfrm>
            <a:off x="1443319" y="3039116"/>
            <a:ext cx="1882587" cy="77976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924227-F9E4-4BE1-A3DE-96CA052A04C4}"/>
              </a:ext>
            </a:extLst>
          </p:cNvPr>
          <p:cNvSpPr/>
          <p:nvPr/>
        </p:nvSpPr>
        <p:spPr>
          <a:xfrm>
            <a:off x="3325906" y="3039116"/>
            <a:ext cx="4016188" cy="7797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337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0BD332-3E68-498E-8826-B4C583781760}"/>
              </a:ext>
            </a:extLst>
          </p:cNvPr>
          <p:cNvSpPr txBox="1"/>
          <p:nvPr/>
        </p:nvSpPr>
        <p:spPr>
          <a:xfrm>
            <a:off x="1488142" y="1963270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B0F0"/>
                </a:solidFill>
              </a:rPr>
              <a:t>Aïssatou</a:t>
            </a:r>
            <a:r>
              <a:rPr lang="fr-FR" sz="4000" dirty="0"/>
              <a:t> </a:t>
            </a:r>
            <a:r>
              <a:rPr lang="fr-FR" sz="4000" dirty="0">
                <a:solidFill>
                  <a:srgbClr val="FF0000"/>
                </a:solidFill>
              </a:rPr>
              <a:t>crie</a:t>
            </a:r>
            <a:r>
              <a:rPr lang="fr-FR" sz="4000" dirty="0"/>
              <a:t> dans le couloir.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82A9AE-95D1-4826-9A23-CAFA0A991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838" y="2671156"/>
            <a:ext cx="764822" cy="78712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6F49AB1-6BB8-4191-8C1B-A2E9E6D08671}"/>
              </a:ext>
            </a:extLst>
          </p:cNvPr>
          <p:cNvSpPr txBox="1"/>
          <p:nvPr/>
        </p:nvSpPr>
        <p:spPr>
          <a:xfrm>
            <a:off x="1192306" y="3666579"/>
            <a:ext cx="7054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Aïssatou ………….. dans le couloir.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405EF2-2B9C-46C7-A5D4-5EC53EFDB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897" y="2643388"/>
            <a:ext cx="764822" cy="8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775</TotalTime>
  <Words>37</Words>
  <Application>Microsoft Office PowerPoint</Application>
  <PresentationFormat>Affichage à l'écran (4:3)</PresentationFormat>
  <Paragraphs>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2025-12-14T15:14:15Z</dcterms:modified>
</cp:coreProperties>
</file>