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5"/>
  </p:handoutMasterIdLst>
  <p:sldIdLst>
    <p:sldId id="273" r:id="rId2"/>
    <p:sldId id="277" r:id="rId3"/>
    <p:sldId id="27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85" d="100"/>
          <a:sy n="85" d="100"/>
        </p:scale>
        <p:origin x="13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17/01/2026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17/01/2026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17/01/2026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17/01/2026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17/01/2026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1/3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D36EBEA3-EDB0-482B-83A9-A766A0D6D73E}"/>
              </a:ext>
            </a:extLst>
          </p:cNvPr>
          <p:cNvSpPr txBox="1"/>
          <p:nvPr/>
        </p:nvSpPr>
        <p:spPr>
          <a:xfrm>
            <a:off x="1568824" y="2844225"/>
            <a:ext cx="63101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</a:rPr>
              <a:t>Je corrige mon texte en autonomie. 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F70F5D0-5021-4BE7-9D2D-0579E6C970C0}"/>
              </a:ext>
            </a:extLst>
          </p:cNvPr>
          <p:cNvSpPr/>
          <p:nvPr/>
        </p:nvSpPr>
        <p:spPr>
          <a:xfrm>
            <a:off x="964611" y="2175086"/>
            <a:ext cx="7551234" cy="6920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3600" u="sng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</a:t>
            </a:r>
            <a:r>
              <a:rPr lang="fr-FR" sz="36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 élèves travaille</a:t>
            </a:r>
            <a:r>
              <a:rPr lang="fr-FR" sz="3600" u="sng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fr-FR" sz="36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sur le </a:t>
            </a:r>
            <a:r>
              <a:rPr lang="fr-FR" sz="3600" u="sng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caier</a:t>
            </a:r>
            <a:r>
              <a:rPr lang="fr-FR" sz="36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du </a:t>
            </a:r>
            <a:r>
              <a:rPr lang="fr-FR" sz="3600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</a:t>
            </a:r>
            <a:r>
              <a:rPr lang="fr-FR" sz="3600" u="sng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oi</a:t>
            </a:r>
            <a:r>
              <a:rPr lang="fr-FR" sz="3600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r>
              <a:rPr lang="fr-FR" sz="3600" u="sng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36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3AEA6A6-5FD8-45EA-A174-9C2D0571BB05}"/>
              </a:ext>
            </a:extLst>
          </p:cNvPr>
          <p:cNvSpPr txBox="1"/>
          <p:nvPr/>
        </p:nvSpPr>
        <p:spPr>
          <a:xfrm>
            <a:off x="887506" y="2770095"/>
            <a:ext cx="4090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solidFill>
                  <a:srgbClr val="FF0000"/>
                </a:solidFill>
              </a:rPr>
              <a:t>M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4414B51C-0AFA-418F-8340-E9055E5014D7}"/>
              </a:ext>
            </a:extLst>
          </p:cNvPr>
          <p:cNvSpPr txBox="1"/>
          <p:nvPr/>
        </p:nvSpPr>
        <p:spPr>
          <a:xfrm>
            <a:off x="8051230" y="2770095"/>
            <a:ext cx="3209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solidFill>
                  <a:srgbClr val="FF0000"/>
                </a:solidFill>
              </a:rPr>
              <a:t>P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00BD067-C3CF-4632-944B-B3CF2A547501}"/>
              </a:ext>
            </a:extLst>
          </p:cNvPr>
          <p:cNvSpPr txBox="1"/>
          <p:nvPr/>
        </p:nvSpPr>
        <p:spPr>
          <a:xfrm>
            <a:off x="4400070" y="2770095"/>
            <a:ext cx="3401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DC48D4A2-B093-4AB6-AABE-3EE0EE99F4A5}"/>
              </a:ext>
            </a:extLst>
          </p:cNvPr>
          <p:cNvSpPr txBox="1"/>
          <p:nvPr/>
        </p:nvSpPr>
        <p:spPr>
          <a:xfrm>
            <a:off x="6055571" y="2818615"/>
            <a:ext cx="3577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solidFill>
                  <a:srgbClr val="FF0000"/>
                </a:solidFill>
              </a:rPr>
              <a:t>O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1EA19E2-E3B1-49B7-91D7-30A1775C567C}"/>
              </a:ext>
            </a:extLst>
          </p:cNvPr>
          <p:cNvSpPr/>
          <p:nvPr/>
        </p:nvSpPr>
        <p:spPr>
          <a:xfrm>
            <a:off x="797859" y="3639276"/>
            <a:ext cx="8091959" cy="6920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3600" u="sng" kern="1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</a:t>
            </a:r>
            <a:r>
              <a:rPr lang="fr-FR" sz="36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 élèves travaille</a:t>
            </a:r>
            <a:r>
              <a:rPr lang="fr-FR" sz="3600" u="sng" kern="1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nt</a:t>
            </a:r>
            <a:r>
              <a:rPr lang="fr-FR" sz="36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sur le </a:t>
            </a:r>
            <a:r>
              <a:rPr lang="fr-FR" sz="3600" u="sng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</a:t>
            </a:r>
            <a:r>
              <a:rPr lang="fr-FR" sz="3600" u="sng" kern="1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lang="fr-FR" sz="3600" u="sng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ier</a:t>
            </a:r>
            <a:r>
              <a:rPr lang="fr-FR" sz="36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du j</a:t>
            </a:r>
            <a:r>
              <a:rPr lang="fr-FR" sz="3600" u="sng" kern="1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</a:t>
            </a:r>
            <a:r>
              <a:rPr lang="fr-FR" sz="36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r>
              <a:rPr lang="fr-FR" sz="3600" u="sng" kern="1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fr-FR" sz="36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6EEF4F4-21A4-4DE6-A2AD-C2FD414CE06C}"/>
              </a:ext>
            </a:extLst>
          </p:cNvPr>
          <p:cNvSpPr txBox="1"/>
          <p:nvPr/>
        </p:nvSpPr>
        <p:spPr>
          <a:xfrm>
            <a:off x="7550531" y="2736503"/>
            <a:ext cx="3080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1793092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3/3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DCCDEFB-0627-4B66-A2EB-760335358154}"/>
              </a:ext>
            </a:extLst>
          </p:cNvPr>
          <p:cNvSpPr/>
          <p:nvPr/>
        </p:nvSpPr>
        <p:spPr>
          <a:xfrm>
            <a:off x="546847" y="2860003"/>
            <a:ext cx="9323294" cy="625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3200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Nacim</a:t>
            </a:r>
            <a:r>
              <a:rPr lang="fr-FR" sz="32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et </a:t>
            </a:r>
            <a:r>
              <a:rPr lang="fr-FR" sz="3200" u="sng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fr-FR" sz="3200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nna</a:t>
            </a:r>
            <a:r>
              <a:rPr lang="fr-FR" sz="32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jou</a:t>
            </a:r>
            <a:r>
              <a:rPr lang="fr-FR" sz="3200" u="sng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 </a:t>
            </a:r>
            <a:r>
              <a:rPr lang="fr-FR" sz="32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dans la cour de </a:t>
            </a:r>
            <a:r>
              <a:rPr lang="fr-FR" sz="3200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récréa</a:t>
            </a:r>
            <a:r>
              <a:rPr lang="fr-FR" sz="3200" u="sng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ss</a:t>
            </a:r>
            <a:r>
              <a:rPr lang="fr-FR" sz="3200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ion</a:t>
            </a:r>
            <a:r>
              <a:rPr lang="fr-FR" sz="32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_</a:t>
            </a:r>
            <a:r>
              <a:rPr lang="fr-FR" sz="3200" u="sng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32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315426C-9259-4A98-AF3C-BA39E14FAB48}"/>
              </a:ext>
            </a:extLst>
          </p:cNvPr>
          <p:cNvSpPr txBox="1"/>
          <p:nvPr/>
        </p:nvSpPr>
        <p:spPr>
          <a:xfrm>
            <a:off x="2079812" y="3429000"/>
            <a:ext cx="4090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rgbClr val="FF0000"/>
                </a:solidFill>
              </a:rPr>
              <a:t>M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52F844F-1817-4F78-B99E-72E59050E42A}"/>
              </a:ext>
            </a:extLst>
          </p:cNvPr>
          <p:cNvSpPr txBox="1"/>
          <p:nvPr/>
        </p:nvSpPr>
        <p:spPr>
          <a:xfrm>
            <a:off x="3681705" y="3429000"/>
            <a:ext cx="3401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B3203E1-0B30-4697-9AE9-EC46A2EEF56A}"/>
              </a:ext>
            </a:extLst>
          </p:cNvPr>
          <p:cNvSpPr txBox="1"/>
          <p:nvPr/>
        </p:nvSpPr>
        <p:spPr>
          <a:xfrm>
            <a:off x="7552677" y="3496984"/>
            <a:ext cx="3577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solidFill>
                  <a:srgbClr val="FF0000"/>
                </a:solidFill>
              </a:rPr>
              <a:t>O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6489612-C9A9-40F1-BE94-DBE90BDB5192}"/>
              </a:ext>
            </a:extLst>
          </p:cNvPr>
          <p:cNvSpPr txBox="1"/>
          <p:nvPr/>
        </p:nvSpPr>
        <p:spPr>
          <a:xfrm>
            <a:off x="8372152" y="3496984"/>
            <a:ext cx="3209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>
                <a:solidFill>
                  <a:srgbClr val="FF0000"/>
                </a:solidFill>
              </a:rPr>
              <a:t>P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7D85DB0-4910-4E91-96F8-5437318A73E5}"/>
              </a:ext>
            </a:extLst>
          </p:cNvPr>
          <p:cNvSpPr/>
          <p:nvPr/>
        </p:nvSpPr>
        <p:spPr>
          <a:xfrm>
            <a:off x="546847" y="4236067"/>
            <a:ext cx="9323294" cy="625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3200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Nacim</a:t>
            </a:r>
            <a:r>
              <a:rPr lang="fr-FR" sz="32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et </a:t>
            </a:r>
            <a:r>
              <a:rPr lang="fr-FR" sz="3200" u="sng" kern="1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fr-FR" sz="32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nna jou</a:t>
            </a:r>
            <a:r>
              <a:rPr lang="fr-FR" sz="3200" u="sng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fr-FR" sz="3200" u="sng" kern="1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nt</a:t>
            </a:r>
            <a:r>
              <a:rPr lang="fr-FR" sz="3200" u="sng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32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dans la cour de récréa</a:t>
            </a:r>
            <a:r>
              <a:rPr lang="fr-FR" sz="3200" u="sng" kern="1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fr-FR" sz="32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ion</a:t>
            </a:r>
            <a:r>
              <a:rPr lang="fr-FR" sz="3200" u="sng" kern="1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fr-FR" sz="3200" u="sng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32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03543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791</TotalTime>
  <Words>56</Words>
  <Application>Microsoft Office PowerPoint</Application>
  <PresentationFormat>Affichage à l'écran (4:3)</PresentationFormat>
  <Paragraphs>17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Webdings</vt:lpstr>
      <vt:lpstr>Thème Office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 BOYER Aline</cp:lastModifiedBy>
  <cp:revision>37</cp:revision>
  <dcterms:created xsi:type="dcterms:W3CDTF">2023-02-07T14:55:57Z</dcterms:created>
  <dcterms:modified xsi:type="dcterms:W3CDTF">2026-01-17T20:49:15Z</dcterms:modified>
</cp:coreProperties>
</file>