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73" r:id="rId2"/>
    <p:sldId id="274" r:id="rId3"/>
    <p:sldId id="275" r:id="rId4"/>
    <p:sldId id="276" r:id="rId5"/>
    <p:sldId id="277" r:id="rId6"/>
    <p:sldId id="27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62" autoAdjust="0"/>
    <p:restoredTop sz="94660"/>
  </p:normalViewPr>
  <p:slideViewPr>
    <p:cSldViewPr snapToGrid="0">
      <p:cViewPr varScale="1">
        <p:scale>
          <a:sx n="64" d="100"/>
          <a:sy n="64" d="100"/>
        </p:scale>
        <p:origin x="67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703294" y="3065929"/>
            <a:ext cx="567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utiliser </a:t>
            </a:r>
            <a:r>
              <a:rPr lang="fr-FR" sz="3200" b="1">
                <a:solidFill>
                  <a:schemeClr val="bg1"/>
                </a:solidFill>
              </a:rPr>
              <a:t>des connecteurs. 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28F1C59-2DE6-44AB-A0EE-D2CD29770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03" y="659536"/>
            <a:ext cx="2602274" cy="174407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C9964A4-4675-46D7-8EB8-FFE1B3081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32" y="3477676"/>
            <a:ext cx="2513420" cy="163372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6F52AE7-E323-47CE-99AC-75BAE76201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397" y="769890"/>
            <a:ext cx="2628979" cy="163372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91C051C-E382-446E-B157-ED7449E1D0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3364" y="3519721"/>
            <a:ext cx="2627290" cy="175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C02FC6B-C1DE-46B7-AD78-3F71FBED2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737" y="578855"/>
            <a:ext cx="5028557" cy="3370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2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0695C5B-A886-4BF3-8C50-9C2BEA4C4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02" y="698172"/>
            <a:ext cx="4675742" cy="290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69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3C44FE6-0D03-4E29-88D7-4D91D3F22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14" y="635863"/>
            <a:ext cx="4392061" cy="285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79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D39098-B7A7-42A7-A770-05A0400C8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53" y="624122"/>
            <a:ext cx="4429192" cy="295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288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777</TotalTime>
  <Words>12</Words>
  <Application>Microsoft Office PowerPoint</Application>
  <PresentationFormat>Affichage à l'écran (4:3)</PresentationFormat>
  <Paragraphs>7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2025-12-17T15:39:51Z</dcterms:modified>
</cp:coreProperties>
</file>