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3" r:id="rId2"/>
    <p:sldId id="276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12B8FF0-5D75-4A5D-9045-38345D3C112D}"/>
              </a:ext>
            </a:extLst>
          </p:cNvPr>
          <p:cNvSpPr txBox="1"/>
          <p:nvPr/>
        </p:nvSpPr>
        <p:spPr>
          <a:xfrm>
            <a:off x="1690794" y="3075057"/>
            <a:ext cx="5762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</a:rPr>
              <a:t>J’enrichis mon vocabulaire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187D4C-5276-47C8-A3DD-A1529F30457B}"/>
              </a:ext>
            </a:extLst>
          </p:cNvPr>
          <p:cNvSpPr/>
          <p:nvPr/>
        </p:nvSpPr>
        <p:spPr>
          <a:xfrm>
            <a:off x="766264" y="1001262"/>
            <a:ext cx="2610035" cy="43678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810053-3A49-41BF-876D-8B387313CB7A}"/>
              </a:ext>
            </a:extLst>
          </p:cNvPr>
          <p:cNvSpPr/>
          <p:nvPr/>
        </p:nvSpPr>
        <p:spPr>
          <a:xfrm>
            <a:off x="1051046" y="1308276"/>
            <a:ext cx="2041864" cy="568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A6CECFB-6805-482A-866D-5F7EFAB7F375}"/>
              </a:ext>
            </a:extLst>
          </p:cNvPr>
          <p:cNvSpPr txBox="1"/>
          <p:nvPr/>
        </p:nvSpPr>
        <p:spPr>
          <a:xfrm>
            <a:off x="1554195" y="1361528"/>
            <a:ext cx="896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Écrire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95E629-9B63-4540-8F04-7D1307134CC9}"/>
              </a:ext>
            </a:extLst>
          </p:cNvPr>
          <p:cNvSpPr/>
          <p:nvPr/>
        </p:nvSpPr>
        <p:spPr>
          <a:xfrm>
            <a:off x="5067496" y="2197504"/>
            <a:ext cx="2068497" cy="2911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3DB4404-011C-4A20-85D1-99B7FD75D535}"/>
              </a:ext>
            </a:extLst>
          </p:cNvPr>
          <p:cNvSpPr txBox="1"/>
          <p:nvPr/>
        </p:nvSpPr>
        <p:spPr>
          <a:xfrm>
            <a:off x="1186390" y="2343095"/>
            <a:ext cx="1558632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Écri</a:t>
            </a:r>
            <a:r>
              <a:rPr lang="fr-FR" sz="3200" dirty="0"/>
              <a:t>ture</a:t>
            </a:r>
          </a:p>
          <a:p>
            <a:r>
              <a:rPr lang="fr-FR" sz="3200" dirty="0">
                <a:solidFill>
                  <a:srgbClr val="FF0000"/>
                </a:solidFill>
              </a:rPr>
              <a:t>Écri</a:t>
            </a:r>
            <a:r>
              <a:rPr lang="fr-FR" sz="3200" dirty="0"/>
              <a:t>teau</a:t>
            </a:r>
          </a:p>
          <a:p>
            <a:r>
              <a:rPr lang="fr-FR" sz="3200" dirty="0">
                <a:solidFill>
                  <a:srgbClr val="FF0000"/>
                </a:solidFill>
              </a:rPr>
              <a:t>Écri</a:t>
            </a:r>
            <a:r>
              <a:rPr lang="fr-FR" sz="3200" dirty="0"/>
              <a:t>vain</a:t>
            </a:r>
          </a:p>
          <a:p>
            <a:r>
              <a:rPr lang="fr-FR" sz="3200" dirty="0"/>
              <a:t>Ré</a:t>
            </a:r>
            <a:r>
              <a:rPr lang="fr-FR" sz="3200" dirty="0">
                <a:solidFill>
                  <a:srgbClr val="FF0000"/>
                </a:solidFill>
              </a:rPr>
              <a:t>écri</a:t>
            </a:r>
            <a:r>
              <a:rPr lang="fr-FR" sz="3200" dirty="0"/>
              <a:t>re</a:t>
            </a:r>
          </a:p>
          <a:p>
            <a:r>
              <a:rPr lang="fr-FR" sz="3200" dirty="0"/>
              <a:t>D</a:t>
            </a:r>
            <a:r>
              <a:rPr lang="fr-FR" sz="3200" dirty="0">
                <a:solidFill>
                  <a:srgbClr val="FF0000"/>
                </a:solidFill>
              </a:rPr>
              <a:t>écri</a:t>
            </a:r>
            <a:r>
              <a:rPr lang="fr-FR" sz="3200" dirty="0"/>
              <a:t>re</a:t>
            </a:r>
          </a:p>
          <a:p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200339-6D74-471D-9C88-ECBDD32880B6}"/>
              </a:ext>
            </a:extLst>
          </p:cNvPr>
          <p:cNvSpPr/>
          <p:nvPr/>
        </p:nvSpPr>
        <p:spPr>
          <a:xfrm>
            <a:off x="4810043" y="1001262"/>
            <a:ext cx="2610035" cy="43678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582927-8BDA-4493-BF78-60E9F1FA53E7}"/>
              </a:ext>
            </a:extLst>
          </p:cNvPr>
          <p:cNvSpPr/>
          <p:nvPr/>
        </p:nvSpPr>
        <p:spPr>
          <a:xfrm>
            <a:off x="5094129" y="1256455"/>
            <a:ext cx="2041864" cy="5681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</a:rPr>
              <a:t>chaussure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47CE81-A9C0-40FC-BA5F-B9A15E476D7C}"/>
              </a:ext>
            </a:extLst>
          </p:cNvPr>
          <p:cNvSpPr/>
          <p:nvPr/>
        </p:nvSpPr>
        <p:spPr>
          <a:xfrm>
            <a:off x="1024413" y="2197504"/>
            <a:ext cx="2068497" cy="2911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4CDDF5C-83BE-4BF4-816F-85D3C3D65EC7}"/>
              </a:ext>
            </a:extLst>
          </p:cNvPr>
          <p:cNvSpPr txBox="1"/>
          <p:nvPr/>
        </p:nvSpPr>
        <p:spPr>
          <a:xfrm>
            <a:off x="5104234" y="2428064"/>
            <a:ext cx="211147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Chauss</a:t>
            </a:r>
            <a:r>
              <a:rPr lang="fr-FR" sz="3200" dirty="0"/>
              <a:t>ure</a:t>
            </a:r>
          </a:p>
          <a:p>
            <a:r>
              <a:rPr lang="fr-FR" sz="3200" dirty="0">
                <a:solidFill>
                  <a:srgbClr val="FF0000"/>
                </a:solidFill>
              </a:rPr>
              <a:t>Chauss</a:t>
            </a:r>
            <a:r>
              <a:rPr lang="fr-FR" sz="3200" dirty="0"/>
              <a:t>ette</a:t>
            </a:r>
          </a:p>
          <a:p>
            <a:r>
              <a:rPr lang="fr-FR" sz="3200" dirty="0"/>
              <a:t>Dé</a:t>
            </a:r>
            <a:r>
              <a:rPr lang="fr-FR" sz="3200" dirty="0">
                <a:solidFill>
                  <a:srgbClr val="FF0000"/>
                </a:solidFill>
              </a:rPr>
              <a:t>chauss</a:t>
            </a:r>
            <a:r>
              <a:rPr lang="fr-FR" sz="3200" dirty="0"/>
              <a:t>er</a:t>
            </a:r>
          </a:p>
          <a:p>
            <a:r>
              <a:rPr lang="fr-FR" sz="3200" dirty="0">
                <a:solidFill>
                  <a:srgbClr val="FF0000"/>
                </a:solidFill>
              </a:rPr>
              <a:t>Chauss</a:t>
            </a:r>
            <a:r>
              <a:rPr lang="fr-FR" sz="3200" dirty="0"/>
              <a:t>eur </a:t>
            </a:r>
          </a:p>
        </p:txBody>
      </p:sp>
    </p:spTree>
    <p:extLst>
      <p:ext uri="{BB962C8B-B14F-4D97-AF65-F5344CB8AC3E}">
        <p14:creationId xmlns:p14="http://schemas.microsoft.com/office/powerpoint/2010/main" val="1400703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F07392D-4BC0-4B79-B914-3CA2838A851A}"/>
              </a:ext>
            </a:extLst>
          </p:cNvPr>
          <p:cNvSpPr txBox="1"/>
          <p:nvPr/>
        </p:nvSpPr>
        <p:spPr>
          <a:xfrm>
            <a:off x="1066800" y="1864659"/>
            <a:ext cx="1048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dent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3F41F6-072E-4514-AAFA-57EED17CD331}"/>
              </a:ext>
            </a:extLst>
          </p:cNvPr>
          <p:cNvSpPr txBox="1"/>
          <p:nvPr/>
        </p:nvSpPr>
        <p:spPr>
          <a:xfrm>
            <a:off x="4939265" y="3232811"/>
            <a:ext cx="154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dentiste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66E30CF-312A-4F93-9314-E9DFA85542AD}"/>
              </a:ext>
            </a:extLst>
          </p:cNvPr>
          <p:cNvSpPr txBox="1"/>
          <p:nvPr/>
        </p:nvSpPr>
        <p:spPr>
          <a:xfrm>
            <a:off x="4105835" y="1572271"/>
            <a:ext cx="1807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maitresse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BC967C-7D9F-4B01-A9DC-0FEC128AA790}"/>
              </a:ext>
            </a:extLst>
          </p:cNvPr>
          <p:cNvSpPr txBox="1"/>
          <p:nvPr/>
        </p:nvSpPr>
        <p:spPr>
          <a:xfrm>
            <a:off x="1066800" y="4305127"/>
            <a:ext cx="1283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maitre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EEF4DC8-E015-4592-B5ED-E69AA5E20E65}"/>
              </a:ext>
            </a:extLst>
          </p:cNvPr>
          <p:cNvSpPr txBox="1"/>
          <p:nvPr/>
        </p:nvSpPr>
        <p:spPr>
          <a:xfrm>
            <a:off x="6866965" y="1864659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long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3732191-ED90-4B30-B5B8-9849F7FD6886}"/>
              </a:ext>
            </a:extLst>
          </p:cNvPr>
          <p:cNvSpPr txBox="1"/>
          <p:nvPr/>
        </p:nvSpPr>
        <p:spPr>
          <a:xfrm>
            <a:off x="6516955" y="4408567"/>
            <a:ext cx="1540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allonger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403B489-689A-467E-A0F6-D15646BBD3F7}"/>
              </a:ext>
            </a:extLst>
          </p:cNvPr>
          <p:cNvSpPr txBox="1"/>
          <p:nvPr/>
        </p:nvSpPr>
        <p:spPr>
          <a:xfrm>
            <a:off x="2572871" y="3232811"/>
            <a:ext cx="873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salir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A9D6D2F-E5E1-417D-B7FA-1CAC0E44EF6C}"/>
              </a:ext>
            </a:extLst>
          </p:cNvPr>
          <p:cNvSpPr txBox="1"/>
          <p:nvPr/>
        </p:nvSpPr>
        <p:spPr>
          <a:xfrm>
            <a:off x="4231341" y="4536141"/>
            <a:ext cx="1175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saleté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F07392D-4BC0-4B79-B914-3CA2838A851A}"/>
              </a:ext>
            </a:extLst>
          </p:cNvPr>
          <p:cNvSpPr txBox="1"/>
          <p:nvPr/>
        </p:nvSpPr>
        <p:spPr>
          <a:xfrm>
            <a:off x="726141" y="2306343"/>
            <a:ext cx="1048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dent</a:t>
            </a:r>
            <a:r>
              <a:rPr lang="fr-FR" sz="3200" dirty="0"/>
              <a:t>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3F41F6-072E-4514-AAFA-57EED17CD331}"/>
              </a:ext>
            </a:extLst>
          </p:cNvPr>
          <p:cNvSpPr txBox="1"/>
          <p:nvPr/>
        </p:nvSpPr>
        <p:spPr>
          <a:xfrm>
            <a:off x="2688931" y="2366855"/>
            <a:ext cx="154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dent</a:t>
            </a:r>
            <a:r>
              <a:rPr lang="fr-FR" sz="3200" dirty="0"/>
              <a:t>iste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66E30CF-312A-4F93-9314-E9DFA85542AD}"/>
              </a:ext>
            </a:extLst>
          </p:cNvPr>
          <p:cNvSpPr txBox="1"/>
          <p:nvPr/>
        </p:nvSpPr>
        <p:spPr>
          <a:xfrm>
            <a:off x="726141" y="810961"/>
            <a:ext cx="1807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maitr</a:t>
            </a:r>
            <a:r>
              <a:rPr lang="fr-FR" sz="3200" dirty="0"/>
              <a:t>esse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BC967C-7D9F-4B01-A9DC-0FEC128AA790}"/>
              </a:ext>
            </a:extLst>
          </p:cNvPr>
          <p:cNvSpPr txBox="1"/>
          <p:nvPr/>
        </p:nvSpPr>
        <p:spPr>
          <a:xfrm>
            <a:off x="2688931" y="810961"/>
            <a:ext cx="1283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maitr</a:t>
            </a:r>
            <a:r>
              <a:rPr lang="fr-FR" sz="3200" dirty="0"/>
              <a:t>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EEF4DC8-E015-4592-B5ED-E69AA5E20E65}"/>
              </a:ext>
            </a:extLst>
          </p:cNvPr>
          <p:cNvSpPr txBox="1"/>
          <p:nvPr/>
        </p:nvSpPr>
        <p:spPr>
          <a:xfrm>
            <a:off x="813215" y="5208495"/>
            <a:ext cx="1326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long</a:t>
            </a:r>
            <a:r>
              <a:rPr lang="fr-FR" sz="3200" dirty="0"/>
              <a:t>ue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3732191-ED90-4B30-B5B8-9849F7FD6886}"/>
              </a:ext>
            </a:extLst>
          </p:cNvPr>
          <p:cNvSpPr txBox="1"/>
          <p:nvPr/>
        </p:nvSpPr>
        <p:spPr>
          <a:xfrm>
            <a:off x="2690726" y="5208495"/>
            <a:ext cx="15406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al</a:t>
            </a:r>
            <a:r>
              <a:rPr lang="fr-FR" sz="3200" dirty="0">
                <a:solidFill>
                  <a:srgbClr val="FF0000"/>
                </a:solidFill>
              </a:rPr>
              <a:t>long</a:t>
            </a:r>
            <a:r>
              <a:rPr lang="fr-FR" sz="3200" dirty="0"/>
              <a:t>er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403B489-689A-467E-A0F6-D15646BBD3F7}"/>
              </a:ext>
            </a:extLst>
          </p:cNvPr>
          <p:cNvSpPr txBox="1"/>
          <p:nvPr/>
        </p:nvSpPr>
        <p:spPr>
          <a:xfrm>
            <a:off x="813215" y="3784483"/>
            <a:ext cx="873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sal</a:t>
            </a:r>
            <a:r>
              <a:rPr lang="fr-FR" sz="3200" dirty="0"/>
              <a:t>ir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A9D6D2F-E5E1-417D-B7FA-1CAC0E44EF6C}"/>
              </a:ext>
            </a:extLst>
          </p:cNvPr>
          <p:cNvSpPr txBox="1"/>
          <p:nvPr/>
        </p:nvSpPr>
        <p:spPr>
          <a:xfrm>
            <a:off x="2688931" y="3801724"/>
            <a:ext cx="1175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0000"/>
                </a:solidFill>
              </a:rPr>
              <a:t>sal</a:t>
            </a:r>
            <a:r>
              <a:rPr lang="fr-FR" sz="3200" dirty="0"/>
              <a:t>eté</a:t>
            </a:r>
          </a:p>
        </p:txBody>
      </p:sp>
    </p:spTree>
    <p:extLst>
      <p:ext uri="{BB962C8B-B14F-4D97-AF65-F5344CB8AC3E}">
        <p14:creationId xmlns:p14="http://schemas.microsoft.com/office/powerpoint/2010/main" val="8920774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780</TotalTime>
  <Words>34</Words>
  <Application>Microsoft Office PowerPoint</Application>
  <PresentationFormat>Affichage à l'écran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2025-11-15T17:55:27Z</dcterms:modified>
</cp:coreProperties>
</file>