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6"/>
  </p:handoutMasterIdLst>
  <p:sldIdLst>
    <p:sldId id="273" r:id="rId2"/>
    <p:sldId id="278" r:id="rId3"/>
    <p:sldId id="276" r:id="rId4"/>
    <p:sldId id="279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870A844E-BE54-49E2-88E9-70D04B3986C6}">
          <p14:sldIdLst>
            <p14:sldId id="273"/>
            <p14:sldId id="278"/>
            <p14:sldId id="276"/>
            <p14:sldId id="279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03/01/2026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03/01/2026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03/01/2026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03/01/2026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03/01/2026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03/01/2026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1/3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72337376-D9A3-4051-98DA-A965BE3F84EC}"/>
              </a:ext>
            </a:extLst>
          </p:cNvPr>
          <p:cNvSpPr txBox="1"/>
          <p:nvPr/>
        </p:nvSpPr>
        <p:spPr>
          <a:xfrm>
            <a:off x="881640" y="2537012"/>
            <a:ext cx="74905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bg1"/>
                </a:solidFill>
              </a:rPr>
              <a:t>J’identifie la marque du singulier des verbes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BC4C9A24-B0FC-4C33-A25E-3FF8E209A2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6554313"/>
              </p:ext>
            </p:extLst>
          </p:nvPr>
        </p:nvGraphicFramePr>
        <p:xfrm>
          <a:off x="851202" y="1120716"/>
          <a:ext cx="7906873" cy="892874"/>
        </p:xfrm>
        <a:graphic>
          <a:graphicData uri="http://schemas.openxmlformats.org/drawingml/2006/table">
            <a:tbl>
              <a:tblPr firstRow="1" firstCol="1" bandRow="1"/>
              <a:tblGrid>
                <a:gridCol w="3638830">
                  <a:extLst>
                    <a:ext uri="{9D8B030D-6E8A-4147-A177-3AD203B41FA5}">
                      <a16:colId xmlns:a16="http://schemas.microsoft.com/office/drawing/2014/main" val="3673116003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3205013500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2168479575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3046032530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2616228282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3395618762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962092135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3263305058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366595113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126717443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2706629089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617863767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2174979607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2392879646"/>
                    </a:ext>
                  </a:extLst>
                </a:gridCol>
              </a:tblGrid>
              <a:tr h="57361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</a:t>
                      </a: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Les enfants </a:t>
                      </a: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o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u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a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e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n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t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7727628"/>
                  </a:ext>
                </a:extLst>
              </a:tr>
            </a:tbl>
          </a:graphicData>
        </a:graphic>
      </p:graphicFrame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70120204-5752-499A-998C-F1D2D424BB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4753718"/>
              </p:ext>
            </p:extLst>
          </p:nvPr>
        </p:nvGraphicFramePr>
        <p:xfrm>
          <a:off x="871371" y="2169813"/>
          <a:ext cx="7886701" cy="892874"/>
        </p:xfrm>
        <a:graphic>
          <a:graphicData uri="http://schemas.openxmlformats.org/drawingml/2006/table">
            <a:tbl>
              <a:tblPr firstRow="1" firstCol="1" bandRow="1"/>
              <a:tblGrid>
                <a:gridCol w="3629552">
                  <a:extLst>
                    <a:ext uri="{9D8B030D-6E8A-4147-A177-3AD203B41FA5}">
                      <a16:colId xmlns:a16="http://schemas.microsoft.com/office/drawing/2014/main" val="2058894599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938948867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258823727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714957319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984378470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467796847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099534158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199875114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976292583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569140913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792495010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610404242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184322935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610177102"/>
                    </a:ext>
                  </a:extLst>
                </a:gridCol>
              </a:tblGrid>
              <a:tr h="4157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        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      ils</a:t>
                      </a: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e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n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e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n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3841122"/>
                  </a:ext>
                </a:extLst>
              </a:tr>
            </a:tbl>
          </a:graphicData>
        </a:graphic>
      </p:graphicFrame>
      <p:graphicFrame>
        <p:nvGraphicFramePr>
          <p:cNvPr id="11" name="Tableau 10">
            <a:extLst>
              <a:ext uri="{FF2B5EF4-FFF2-40B4-BE49-F238E27FC236}">
                <a16:creationId xmlns:a16="http://schemas.microsoft.com/office/drawing/2014/main" id="{437BA400-1644-406E-8A1B-F23636DFC3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1812545"/>
              </p:ext>
            </p:extLst>
          </p:nvPr>
        </p:nvGraphicFramePr>
        <p:xfrm>
          <a:off x="871371" y="3437107"/>
          <a:ext cx="7886703" cy="892874"/>
        </p:xfrm>
        <a:graphic>
          <a:graphicData uri="http://schemas.openxmlformats.org/drawingml/2006/table">
            <a:tbl>
              <a:tblPr firstRow="1" firstCol="1" bandRow="1"/>
              <a:tblGrid>
                <a:gridCol w="3630828">
                  <a:extLst>
                    <a:ext uri="{9D8B030D-6E8A-4147-A177-3AD203B41FA5}">
                      <a16:colId xmlns:a16="http://schemas.microsoft.com/office/drawing/2014/main" val="2600256621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586503763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411097885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762458707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683259199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621702769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3028386326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6660386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44934980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8488424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792468703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620868852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42618761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176350855"/>
                    </a:ext>
                  </a:extLst>
                </a:gridCol>
              </a:tblGrid>
              <a:tr h="3812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les élèves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t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r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a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v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a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e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r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o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n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t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9115805"/>
                  </a:ext>
                </a:extLst>
              </a:tr>
            </a:tbl>
          </a:graphicData>
        </a:graphic>
      </p:graphicFrame>
      <p:graphicFrame>
        <p:nvGraphicFramePr>
          <p:cNvPr id="12" name="Tableau 11">
            <a:extLst>
              <a:ext uri="{FF2B5EF4-FFF2-40B4-BE49-F238E27FC236}">
                <a16:creationId xmlns:a16="http://schemas.microsoft.com/office/drawing/2014/main" id="{90611692-32BC-491A-A128-7FB9F92119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1155805"/>
              </p:ext>
            </p:extLst>
          </p:nvPr>
        </p:nvGraphicFramePr>
        <p:xfrm>
          <a:off x="851202" y="4704401"/>
          <a:ext cx="7886703" cy="892874"/>
        </p:xfrm>
        <a:graphic>
          <a:graphicData uri="http://schemas.openxmlformats.org/drawingml/2006/table">
            <a:tbl>
              <a:tblPr firstRow="1" firstCol="1" bandRow="1"/>
              <a:tblGrid>
                <a:gridCol w="3630828">
                  <a:extLst>
                    <a:ext uri="{9D8B030D-6E8A-4147-A177-3AD203B41FA5}">
                      <a16:colId xmlns:a16="http://schemas.microsoft.com/office/drawing/2014/main" val="2600256621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586503763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411097885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762458707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683259199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621702769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3028386326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6660386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44934980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8488424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792468703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620868852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42618761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176350855"/>
                    </a:ext>
                  </a:extLst>
                </a:gridCol>
              </a:tblGrid>
              <a:tr h="3812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     ils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a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e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n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91158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4990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7D0BD332-3E68-498E-8826-B4C583781760}"/>
              </a:ext>
            </a:extLst>
          </p:cNvPr>
          <p:cNvSpPr txBox="1"/>
          <p:nvPr/>
        </p:nvSpPr>
        <p:spPr>
          <a:xfrm>
            <a:off x="735107" y="173329"/>
            <a:ext cx="79068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Aujourd’hui, Romain mange à la cantine. </a:t>
            </a:r>
            <a:r>
              <a:rPr lang="fr-FR" sz="5400" dirty="0"/>
              <a:t> 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BC4C9A24-B0FC-4C33-A25E-3FF8E209A2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1934642"/>
              </p:ext>
            </p:extLst>
          </p:nvPr>
        </p:nvGraphicFramePr>
        <p:xfrm>
          <a:off x="715287" y="1079614"/>
          <a:ext cx="7886696" cy="641610"/>
        </p:xfrm>
        <a:graphic>
          <a:graphicData uri="http://schemas.openxmlformats.org/drawingml/2006/table">
            <a:tbl>
              <a:tblPr firstRow="1" firstCol="1" bandRow="1"/>
              <a:tblGrid>
                <a:gridCol w="3629547">
                  <a:extLst>
                    <a:ext uri="{9D8B030D-6E8A-4147-A177-3AD203B41FA5}">
                      <a16:colId xmlns:a16="http://schemas.microsoft.com/office/drawing/2014/main" val="3673116003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205013500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168479575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046032530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616228282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395618762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962092135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263305058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66595113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26717443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706629089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617863767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174979607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392879646"/>
                    </a:ext>
                  </a:extLst>
                </a:gridCol>
              </a:tblGrid>
              <a:tr h="6416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……………………………..……………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7727628"/>
                  </a:ext>
                </a:extLst>
              </a:tr>
            </a:tbl>
          </a:graphicData>
        </a:graphic>
      </p:graphicFrame>
      <p:pic>
        <p:nvPicPr>
          <p:cNvPr id="6" name="Image 5">
            <a:extLst>
              <a:ext uri="{FF2B5EF4-FFF2-40B4-BE49-F238E27FC236}">
                <a16:creationId xmlns:a16="http://schemas.microsoft.com/office/drawing/2014/main" id="{92BBC70C-0376-40F2-9FFA-4D50D98706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6084" y="1165054"/>
            <a:ext cx="439796" cy="48777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E466536-2FA8-4DD6-99A0-904C922FF5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612" y="1165054"/>
            <a:ext cx="422759" cy="43508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9DB2C77-0F71-4002-805E-EF5949B89EF1}"/>
              </a:ext>
            </a:extLst>
          </p:cNvPr>
          <p:cNvSpPr/>
          <p:nvPr/>
        </p:nvSpPr>
        <p:spPr>
          <a:xfrm>
            <a:off x="715280" y="1861665"/>
            <a:ext cx="49128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Demain, il mangera à la maison. </a:t>
            </a:r>
            <a:endParaRPr lang="fr-FR" sz="2800" dirty="0"/>
          </a:p>
        </p:txBody>
      </p:sp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901AA721-D112-4583-A469-E2849E42C0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5392853"/>
              </p:ext>
            </p:extLst>
          </p:nvPr>
        </p:nvGraphicFramePr>
        <p:xfrm>
          <a:off x="715280" y="2429472"/>
          <a:ext cx="7886696" cy="573977"/>
        </p:xfrm>
        <a:graphic>
          <a:graphicData uri="http://schemas.openxmlformats.org/drawingml/2006/table">
            <a:tbl>
              <a:tblPr firstRow="1" firstCol="1" bandRow="1"/>
              <a:tblGrid>
                <a:gridCol w="3629547">
                  <a:extLst>
                    <a:ext uri="{9D8B030D-6E8A-4147-A177-3AD203B41FA5}">
                      <a16:colId xmlns:a16="http://schemas.microsoft.com/office/drawing/2014/main" val="2058894599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938948867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258823727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714957319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984378470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467796847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099534158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199875114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976292583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569140913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792495010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610404242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184322935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610177102"/>
                    </a:ext>
                  </a:extLst>
                </a:gridCol>
              </a:tblGrid>
              <a:tr h="4313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………………………………..…………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3841122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C858C9D9-E205-489D-A44D-99C05A5AE9B1}"/>
              </a:ext>
            </a:extLst>
          </p:cNvPr>
          <p:cNvSpPr/>
          <p:nvPr/>
        </p:nvSpPr>
        <p:spPr>
          <a:xfrm>
            <a:off x="715273" y="3338079"/>
            <a:ext cx="8059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aime les haricots verts. </a:t>
            </a:r>
            <a:endParaRPr lang="fr-FR" sz="2800" dirty="0"/>
          </a:p>
        </p:txBody>
      </p:sp>
      <p:graphicFrame>
        <p:nvGraphicFramePr>
          <p:cNvPr id="10" name="Tableau 9">
            <a:extLst>
              <a:ext uri="{FF2B5EF4-FFF2-40B4-BE49-F238E27FC236}">
                <a16:creationId xmlns:a16="http://schemas.microsoft.com/office/drawing/2014/main" id="{CC2C86AC-DEF2-47A8-9782-FAD620E392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7081587"/>
              </p:ext>
            </p:extLst>
          </p:nvPr>
        </p:nvGraphicFramePr>
        <p:xfrm>
          <a:off x="735107" y="4203227"/>
          <a:ext cx="7886703" cy="573977"/>
        </p:xfrm>
        <a:graphic>
          <a:graphicData uri="http://schemas.openxmlformats.org/drawingml/2006/table">
            <a:tbl>
              <a:tblPr firstRow="1" firstCol="1" bandRow="1"/>
              <a:tblGrid>
                <a:gridCol w="3630828">
                  <a:extLst>
                    <a:ext uri="{9D8B030D-6E8A-4147-A177-3AD203B41FA5}">
                      <a16:colId xmlns:a16="http://schemas.microsoft.com/office/drawing/2014/main" val="2600256621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586503763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411097885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762458707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683259199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621702769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3028386326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6660386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44934980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8488424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792468703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620868852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42618761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176350855"/>
                    </a:ext>
                  </a:extLst>
                </a:gridCol>
              </a:tblGrid>
              <a:tr h="3812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……………………………………..……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9115805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9F6BCBD8-BD51-4DBD-8311-6A87A5F27C5F}"/>
              </a:ext>
            </a:extLst>
          </p:cNvPr>
          <p:cNvSpPr/>
          <p:nvPr/>
        </p:nvSpPr>
        <p:spPr>
          <a:xfrm>
            <a:off x="735107" y="4856670"/>
            <a:ext cx="6456255" cy="8334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spcAft>
                <a:spcPts val="800"/>
              </a:spcAft>
            </a:pPr>
            <a:r>
              <a:rPr lang="fr-FR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Avant, il préf</a:t>
            </a: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érait quand même les carottes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Tableau 12">
            <a:extLst>
              <a:ext uri="{FF2B5EF4-FFF2-40B4-BE49-F238E27FC236}">
                <a16:creationId xmlns:a16="http://schemas.microsoft.com/office/drawing/2014/main" id="{41489444-7814-4B98-B503-54C71DA89A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2783129"/>
              </p:ext>
            </p:extLst>
          </p:nvPr>
        </p:nvGraphicFramePr>
        <p:xfrm>
          <a:off x="715273" y="5730398"/>
          <a:ext cx="7886703" cy="573977"/>
        </p:xfrm>
        <a:graphic>
          <a:graphicData uri="http://schemas.openxmlformats.org/drawingml/2006/table">
            <a:tbl>
              <a:tblPr firstRow="1" firstCol="1" bandRow="1"/>
              <a:tblGrid>
                <a:gridCol w="3630828">
                  <a:extLst>
                    <a:ext uri="{9D8B030D-6E8A-4147-A177-3AD203B41FA5}">
                      <a16:colId xmlns:a16="http://schemas.microsoft.com/office/drawing/2014/main" val="2600256621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586503763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411097885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762458707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683259199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621702769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3028386326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6660386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44934980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8488424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792468703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620868852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42618761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176350855"/>
                    </a:ext>
                  </a:extLst>
                </a:gridCol>
              </a:tblGrid>
              <a:tr h="3812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……………………………………..……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91158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02263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7D0BD332-3E68-498E-8826-B4C583781760}"/>
              </a:ext>
            </a:extLst>
          </p:cNvPr>
          <p:cNvSpPr txBox="1"/>
          <p:nvPr/>
        </p:nvSpPr>
        <p:spPr>
          <a:xfrm>
            <a:off x="735107" y="173329"/>
            <a:ext cx="79068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Aujourd’hui, Romain mange à la cantine. </a:t>
            </a:r>
            <a:r>
              <a:rPr lang="fr-FR" sz="5400" dirty="0"/>
              <a:t> 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BC4C9A24-B0FC-4C33-A25E-3FF8E209A2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4481727"/>
              </p:ext>
            </p:extLst>
          </p:nvPr>
        </p:nvGraphicFramePr>
        <p:xfrm>
          <a:off x="706300" y="972426"/>
          <a:ext cx="7886696" cy="892874"/>
        </p:xfrm>
        <a:graphic>
          <a:graphicData uri="http://schemas.openxmlformats.org/drawingml/2006/table">
            <a:tbl>
              <a:tblPr firstRow="1" firstCol="1" bandRow="1"/>
              <a:tblGrid>
                <a:gridCol w="3629547">
                  <a:extLst>
                    <a:ext uri="{9D8B030D-6E8A-4147-A177-3AD203B41FA5}">
                      <a16:colId xmlns:a16="http://schemas.microsoft.com/office/drawing/2014/main" val="3673116003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205013500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168479575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046032530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616228282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395618762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962092135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263305058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66595113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26717443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706629089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617863767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174979607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392879646"/>
                    </a:ext>
                  </a:extLst>
                </a:gridCol>
              </a:tblGrid>
              <a:tr h="6416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…</a:t>
                      </a: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Romain</a:t>
                      </a: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………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a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n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g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e</a:t>
                      </a:r>
                      <a:endParaRPr lang="fr-FR" sz="16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7727628"/>
                  </a:ext>
                </a:extLst>
              </a:tr>
            </a:tbl>
          </a:graphicData>
        </a:graphic>
      </p:graphicFrame>
      <p:pic>
        <p:nvPicPr>
          <p:cNvPr id="6" name="Image 5">
            <a:extLst>
              <a:ext uri="{FF2B5EF4-FFF2-40B4-BE49-F238E27FC236}">
                <a16:creationId xmlns:a16="http://schemas.microsoft.com/office/drawing/2014/main" id="{92BBC70C-0376-40F2-9FFA-4D50D98706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6084" y="1165054"/>
            <a:ext cx="439796" cy="48777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E466536-2FA8-4DD6-99A0-904C922FF5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612" y="1165054"/>
            <a:ext cx="422759" cy="43508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9DB2C77-0F71-4002-805E-EF5949B89EF1}"/>
              </a:ext>
            </a:extLst>
          </p:cNvPr>
          <p:cNvSpPr/>
          <p:nvPr/>
        </p:nvSpPr>
        <p:spPr>
          <a:xfrm>
            <a:off x="634597" y="2022283"/>
            <a:ext cx="49128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Demain, il mangera à la maison. </a:t>
            </a:r>
            <a:endParaRPr lang="fr-FR" sz="2800" dirty="0"/>
          </a:p>
        </p:txBody>
      </p:sp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901AA721-D112-4583-A469-E2849E42C0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141028"/>
              </p:ext>
            </p:extLst>
          </p:nvPr>
        </p:nvGraphicFramePr>
        <p:xfrm>
          <a:off x="715273" y="2578327"/>
          <a:ext cx="7886696" cy="765366"/>
        </p:xfrm>
        <a:graphic>
          <a:graphicData uri="http://schemas.openxmlformats.org/drawingml/2006/table">
            <a:tbl>
              <a:tblPr firstRow="1" firstCol="1" bandRow="1"/>
              <a:tblGrid>
                <a:gridCol w="3629547">
                  <a:extLst>
                    <a:ext uri="{9D8B030D-6E8A-4147-A177-3AD203B41FA5}">
                      <a16:colId xmlns:a16="http://schemas.microsoft.com/office/drawing/2014/main" val="2058894599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938948867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258823727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714957319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984378470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467796847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099534158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199875114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976292583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569140913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792495010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610404242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184322935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610177102"/>
                    </a:ext>
                  </a:extLst>
                </a:gridCol>
              </a:tblGrid>
              <a:tr h="4313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………………</a:t>
                      </a: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il </a:t>
                      </a: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.…………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a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n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g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e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a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3841122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C858C9D9-E205-489D-A44D-99C05A5AE9B1}"/>
              </a:ext>
            </a:extLst>
          </p:cNvPr>
          <p:cNvSpPr/>
          <p:nvPr/>
        </p:nvSpPr>
        <p:spPr>
          <a:xfrm>
            <a:off x="715273" y="3338079"/>
            <a:ext cx="8059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aime les haricots verts. </a:t>
            </a:r>
            <a:endParaRPr lang="fr-FR" sz="2800" dirty="0"/>
          </a:p>
        </p:txBody>
      </p:sp>
      <p:graphicFrame>
        <p:nvGraphicFramePr>
          <p:cNvPr id="10" name="Tableau 9">
            <a:extLst>
              <a:ext uri="{FF2B5EF4-FFF2-40B4-BE49-F238E27FC236}">
                <a16:creationId xmlns:a16="http://schemas.microsoft.com/office/drawing/2014/main" id="{CC2C86AC-DEF2-47A8-9782-FAD620E392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3755762"/>
              </p:ext>
            </p:extLst>
          </p:nvPr>
        </p:nvGraphicFramePr>
        <p:xfrm>
          <a:off x="715266" y="3971557"/>
          <a:ext cx="7886703" cy="792226"/>
        </p:xfrm>
        <a:graphic>
          <a:graphicData uri="http://schemas.openxmlformats.org/drawingml/2006/table">
            <a:tbl>
              <a:tblPr firstRow="1" firstCol="1" bandRow="1"/>
              <a:tblGrid>
                <a:gridCol w="3630828">
                  <a:extLst>
                    <a:ext uri="{9D8B030D-6E8A-4147-A177-3AD203B41FA5}">
                      <a16:colId xmlns:a16="http://schemas.microsoft.com/office/drawing/2014/main" val="2600256621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586503763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411097885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762458707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683259199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621702769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3028386326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6660386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44934980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8488424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792468703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620868852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42618761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176350855"/>
                    </a:ext>
                  </a:extLst>
                </a:gridCol>
              </a:tblGrid>
              <a:tr h="3812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……………   </a:t>
                      </a:r>
                      <a:r>
                        <a:rPr lang="fr-FR" sz="3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il </a:t>
                      </a: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…………………..……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a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e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9115805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9F6BCBD8-BD51-4DBD-8311-6A87A5F27C5F}"/>
              </a:ext>
            </a:extLst>
          </p:cNvPr>
          <p:cNvSpPr/>
          <p:nvPr/>
        </p:nvSpPr>
        <p:spPr>
          <a:xfrm>
            <a:off x="735107" y="4856670"/>
            <a:ext cx="6456255" cy="8334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spcAft>
                <a:spcPts val="800"/>
              </a:spcAft>
            </a:pPr>
            <a:r>
              <a:rPr lang="fr-FR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Avant, il préf</a:t>
            </a: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érait quand même les carottes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Tableau 12">
            <a:extLst>
              <a:ext uri="{FF2B5EF4-FFF2-40B4-BE49-F238E27FC236}">
                <a16:creationId xmlns:a16="http://schemas.microsoft.com/office/drawing/2014/main" id="{41489444-7814-4B98-B503-54C71DA89A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5619360"/>
              </p:ext>
            </p:extLst>
          </p:nvPr>
        </p:nvGraphicFramePr>
        <p:xfrm>
          <a:off x="715273" y="5730398"/>
          <a:ext cx="7886703" cy="765366"/>
        </p:xfrm>
        <a:graphic>
          <a:graphicData uri="http://schemas.openxmlformats.org/drawingml/2006/table">
            <a:tbl>
              <a:tblPr firstRow="1" firstCol="1" bandRow="1"/>
              <a:tblGrid>
                <a:gridCol w="3630828">
                  <a:extLst>
                    <a:ext uri="{9D8B030D-6E8A-4147-A177-3AD203B41FA5}">
                      <a16:colId xmlns:a16="http://schemas.microsoft.com/office/drawing/2014/main" val="2600256621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586503763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411097885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762458707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683259199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621702769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3028386326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6660386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44934980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8488424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792468703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620868852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42618761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176350855"/>
                    </a:ext>
                  </a:extLst>
                </a:gridCol>
              </a:tblGrid>
              <a:tr h="3812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……………</a:t>
                      </a: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il</a:t>
                      </a: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…………………..……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p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é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é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a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91158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345754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828</TotalTime>
  <Words>317</Words>
  <Application>Microsoft Office PowerPoint</Application>
  <PresentationFormat>Affichage à l'écran (4:3)</PresentationFormat>
  <Paragraphs>213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Webdings</vt:lpstr>
      <vt:lpstr>Thème Office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42</cp:revision>
  <dcterms:created xsi:type="dcterms:W3CDTF">2023-02-07T14:55:57Z</dcterms:created>
  <dcterms:modified xsi:type="dcterms:W3CDTF">2026-01-03T13:53:06Z</dcterms:modified>
</cp:coreProperties>
</file>