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4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DF11032-3CF0-497D-BD7B-C669A499A96F}"/>
              </a:ext>
            </a:extLst>
          </p:cNvPr>
          <p:cNvSpPr txBox="1"/>
          <p:nvPr/>
        </p:nvSpPr>
        <p:spPr>
          <a:xfrm>
            <a:off x="1156888" y="2351782"/>
            <a:ext cx="68302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J’accorde le déterminant avec le nom qui lui est rattaché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7FF5DB0-E608-43AA-899B-1831E28FC56D}"/>
              </a:ext>
            </a:extLst>
          </p:cNvPr>
          <p:cNvSpPr txBox="1"/>
          <p:nvPr/>
        </p:nvSpPr>
        <p:spPr>
          <a:xfrm>
            <a:off x="1147482" y="2859741"/>
            <a:ext cx="39145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les</a:t>
            </a:r>
            <a:r>
              <a:rPr lang="fr-FR" sz="4400" dirty="0"/>
              <a:t> élèves </a:t>
            </a:r>
            <a:r>
              <a:rPr lang="fr-FR" sz="4400" dirty="0">
                <a:sym typeface="Wingdings" panose="05000000000000000000" pitchFamily="2" charset="2"/>
              </a:rPr>
              <a:t> </a:t>
            </a:r>
            <a:r>
              <a:rPr lang="fr-FR" sz="4400" dirty="0">
                <a:solidFill>
                  <a:srgbClr val="FF0000"/>
                </a:solidFill>
                <a:sym typeface="Wingdings" panose="05000000000000000000" pitchFamily="2" charset="2"/>
              </a:rPr>
              <a:t>un</a:t>
            </a:r>
            <a:r>
              <a:rPr lang="fr-FR" sz="4400" dirty="0">
                <a:sym typeface="Wingdings" panose="05000000000000000000" pitchFamily="2" charset="2"/>
              </a:rPr>
              <a:t> </a:t>
            </a:r>
            <a:endParaRPr lang="fr-FR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39ECB4-6FF4-4173-AFBD-C36BCE7F0250}"/>
              </a:ext>
            </a:extLst>
          </p:cNvPr>
          <p:cNvSpPr txBox="1"/>
          <p:nvPr/>
        </p:nvSpPr>
        <p:spPr>
          <a:xfrm>
            <a:off x="4939553" y="2859741"/>
            <a:ext cx="14026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élève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7FF5DB0-E608-43AA-899B-1831E28FC56D}"/>
              </a:ext>
            </a:extLst>
          </p:cNvPr>
          <p:cNvSpPr txBox="1"/>
          <p:nvPr/>
        </p:nvSpPr>
        <p:spPr>
          <a:xfrm>
            <a:off x="1147482" y="2859741"/>
            <a:ext cx="43377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un </a:t>
            </a:r>
            <a:r>
              <a:rPr lang="fr-FR" sz="4400" dirty="0"/>
              <a:t>cartable </a:t>
            </a:r>
            <a:r>
              <a:rPr lang="fr-FR" sz="4400" dirty="0">
                <a:sym typeface="Wingdings" panose="05000000000000000000" pitchFamily="2" charset="2"/>
              </a:rPr>
              <a:t> </a:t>
            </a:r>
            <a:r>
              <a:rPr lang="fr-FR" sz="4400" dirty="0">
                <a:solidFill>
                  <a:srgbClr val="FF0000"/>
                </a:solidFill>
                <a:sym typeface="Wingdings" panose="05000000000000000000" pitchFamily="2" charset="2"/>
              </a:rPr>
              <a:t>les</a:t>
            </a:r>
            <a:r>
              <a:rPr lang="fr-FR" sz="4400" dirty="0">
                <a:sym typeface="Wingdings" panose="05000000000000000000" pitchFamily="2" charset="2"/>
              </a:rPr>
              <a:t> </a:t>
            </a:r>
            <a:endParaRPr lang="fr-FR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39ECB4-6FF4-4173-AFBD-C36BCE7F0250}"/>
              </a:ext>
            </a:extLst>
          </p:cNvPr>
          <p:cNvSpPr txBox="1"/>
          <p:nvPr/>
        </p:nvSpPr>
        <p:spPr>
          <a:xfrm>
            <a:off x="5305313" y="2874682"/>
            <a:ext cx="226825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cartable</a:t>
            </a:r>
            <a:r>
              <a:rPr lang="fr-FR" sz="4400" dirty="0">
                <a:solidFill>
                  <a:srgbClr val="FF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413166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7FF5DB0-E608-43AA-899B-1831E28FC56D}"/>
              </a:ext>
            </a:extLst>
          </p:cNvPr>
          <p:cNvSpPr txBox="1"/>
          <p:nvPr/>
        </p:nvSpPr>
        <p:spPr>
          <a:xfrm>
            <a:off x="1147482" y="2859741"/>
            <a:ext cx="44540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mes </a:t>
            </a:r>
            <a:r>
              <a:rPr lang="fr-FR" sz="4400" dirty="0"/>
              <a:t>livres </a:t>
            </a:r>
            <a:r>
              <a:rPr lang="fr-FR" sz="4400" dirty="0">
                <a:sym typeface="Wingdings" panose="05000000000000000000" pitchFamily="2" charset="2"/>
              </a:rPr>
              <a:t> </a:t>
            </a:r>
            <a:r>
              <a:rPr lang="fr-FR" sz="4400" dirty="0">
                <a:solidFill>
                  <a:srgbClr val="FF0000"/>
                </a:solidFill>
                <a:sym typeface="Wingdings" panose="05000000000000000000" pitchFamily="2" charset="2"/>
              </a:rPr>
              <a:t>mon</a:t>
            </a:r>
            <a:r>
              <a:rPr lang="fr-FR" sz="4400" dirty="0">
                <a:sym typeface="Wingdings" panose="05000000000000000000" pitchFamily="2" charset="2"/>
              </a:rPr>
              <a:t> </a:t>
            </a:r>
            <a:endParaRPr lang="fr-FR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39ECB4-6FF4-4173-AFBD-C36BCE7F0250}"/>
              </a:ext>
            </a:extLst>
          </p:cNvPr>
          <p:cNvSpPr txBox="1"/>
          <p:nvPr/>
        </p:nvSpPr>
        <p:spPr>
          <a:xfrm>
            <a:off x="5305313" y="2874682"/>
            <a:ext cx="11694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livre</a:t>
            </a:r>
            <a:endParaRPr lang="fr-F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51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7FF5DB0-E608-43AA-899B-1831E28FC56D}"/>
              </a:ext>
            </a:extLst>
          </p:cNvPr>
          <p:cNvSpPr txBox="1"/>
          <p:nvPr/>
        </p:nvSpPr>
        <p:spPr>
          <a:xfrm>
            <a:off x="395642" y="2890221"/>
            <a:ext cx="51547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>
                <a:solidFill>
                  <a:srgbClr val="FF0000"/>
                </a:solidFill>
              </a:rPr>
              <a:t>le </a:t>
            </a:r>
            <a:r>
              <a:rPr lang="fr-FR" sz="4400" dirty="0"/>
              <a:t>cahier rouge </a:t>
            </a:r>
            <a:r>
              <a:rPr lang="fr-FR" sz="4400" dirty="0">
                <a:sym typeface="Wingdings" panose="05000000000000000000" pitchFamily="2" charset="2"/>
              </a:rPr>
              <a:t> </a:t>
            </a:r>
            <a:r>
              <a:rPr lang="fr-FR" sz="4400" dirty="0">
                <a:solidFill>
                  <a:srgbClr val="FF0000"/>
                </a:solidFill>
                <a:sym typeface="Wingdings" panose="05000000000000000000" pitchFamily="2" charset="2"/>
              </a:rPr>
              <a:t>les</a:t>
            </a:r>
            <a:r>
              <a:rPr lang="fr-FR" sz="4400" dirty="0">
                <a:sym typeface="Wingdings" panose="05000000000000000000" pitchFamily="2" charset="2"/>
              </a:rPr>
              <a:t> </a:t>
            </a:r>
            <a:endParaRPr lang="fr-FR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B39ECB4-6FF4-4173-AFBD-C36BCE7F0250}"/>
              </a:ext>
            </a:extLst>
          </p:cNvPr>
          <p:cNvSpPr txBox="1"/>
          <p:nvPr/>
        </p:nvSpPr>
        <p:spPr>
          <a:xfrm>
            <a:off x="5457713" y="2890221"/>
            <a:ext cx="34796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/>
              <a:t>cahier</a:t>
            </a:r>
            <a:r>
              <a:rPr lang="fr-FR" sz="4400" dirty="0">
                <a:solidFill>
                  <a:srgbClr val="FF0000"/>
                </a:solidFill>
              </a:rPr>
              <a:t>s </a:t>
            </a:r>
            <a:r>
              <a:rPr lang="fr-FR" sz="4400" dirty="0"/>
              <a:t>rouge</a:t>
            </a:r>
            <a:r>
              <a:rPr lang="fr-FR" sz="4400" dirty="0">
                <a:solidFill>
                  <a:srgbClr val="FF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50281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769</TotalTime>
  <Words>37</Words>
  <Application>Microsoft Office PowerPoint</Application>
  <PresentationFormat>Affichage à l'écran (4:3)</PresentationFormat>
  <Paragraphs>14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2025-11-15T17:49:34Z</dcterms:modified>
</cp:coreProperties>
</file>