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3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4" d="100"/>
          <a:sy n="64" d="100"/>
        </p:scale>
        <p:origin x="58" y="4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112CB7-3BFA-496A-8C73-3D981AB700B6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6E6CBC-52F7-4069-9CDF-04FE35ACF7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9504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CC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2BE2620-9600-4E32-BAB0-138005C9F31F}"/>
              </a:ext>
            </a:extLst>
          </p:cNvPr>
          <p:cNvSpPr txBox="1"/>
          <p:nvPr/>
        </p:nvSpPr>
        <p:spPr>
          <a:xfrm>
            <a:off x="986118" y="2844225"/>
            <a:ext cx="76091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Je sais identifier les mots de la même famille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2BF3D28-6632-4B0B-B683-241A95728701}"/>
              </a:ext>
            </a:extLst>
          </p:cNvPr>
          <p:cNvSpPr txBox="1"/>
          <p:nvPr/>
        </p:nvSpPr>
        <p:spPr>
          <a:xfrm>
            <a:off x="394447" y="358588"/>
            <a:ext cx="1447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70C0"/>
                </a:solidFill>
              </a:rPr>
              <a:t>Déroulement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7EB72B3-17D4-44E5-AF3D-B76808C5D6AC}"/>
              </a:ext>
            </a:extLst>
          </p:cNvPr>
          <p:cNvSpPr txBox="1"/>
          <p:nvPr/>
        </p:nvSpPr>
        <p:spPr>
          <a:xfrm>
            <a:off x="242047" y="791458"/>
            <a:ext cx="8382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Mélanger les cartes « familles ».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Distribuer 5 cartes à chaque joueur. Le reste constitue la pioche.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Poser en 1</a:t>
            </a:r>
            <a:r>
              <a:rPr lang="fr-FR" baseline="30000" dirty="0"/>
              <a:t>er</a:t>
            </a:r>
            <a:r>
              <a:rPr lang="fr-FR" dirty="0"/>
              <a:t> une carte Radical. Les joueurs doivent compléter la famille avec l’</a:t>
            </a:r>
            <a:r>
              <a:rPr lang="fr-FR" dirty="0" err="1"/>
              <a:t>unde</a:t>
            </a:r>
            <a:r>
              <a:rPr lang="fr-FR" dirty="0"/>
              <a:t> des 5 cartes en main ou se défausser d’une carte.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 chaque tour de jeu :</a:t>
            </a:r>
          </a:p>
          <a:p>
            <a:r>
              <a:rPr lang="fr-FR" dirty="0"/>
              <a:t>	Soit le joueur joue une carte « famille » en la posant à côté de la carte Radical pour compléter une famille,</a:t>
            </a:r>
          </a:p>
          <a:p>
            <a:r>
              <a:rPr lang="fr-FR" dirty="0"/>
              <a:t>	Soit il ne peut pas jouer et se défausse d’une carte de son choix.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Ensuite, il pioche une carte afin d’avoir toujours 5 cartes en main.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r>
              <a:rPr lang="fr-FR" dirty="0"/>
              <a:t>Une famille est complète lorsqu’elle comporte 4 cartes (une carte connectée sur chaque côté). Le joueur qui complète en dernier la famille la remporte : il la rassemble et la pose devant lui. </a:t>
            </a:r>
          </a:p>
          <a:p>
            <a:r>
              <a:rPr lang="fr-FR" dirty="0"/>
              <a:t>Quand chaque joueur a joué, une nouvelle carte « radical » est posée. </a:t>
            </a:r>
          </a:p>
          <a:p>
            <a:r>
              <a:rPr lang="fr-FR" dirty="0"/>
              <a:t>Le premier joueur qui remporte 3 familles gagne la partie.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D1C21BE-C33B-4408-9E73-57B864823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9727" y="4938241"/>
            <a:ext cx="2548348" cy="165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6B007CE-DBD9-478C-B015-FF77680CA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4697" y="575761"/>
            <a:ext cx="1382134" cy="174148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A38276D-B785-44DC-8780-1F47B0875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202" y="2689665"/>
            <a:ext cx="1371535" cy="174148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BE61288-0AF5-43D7-9EA3-32393CED86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786" y="575761"/>
            <a:ext cx="1393191" cy="174148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F0DAC00-464E-4F68-877D-9231469466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4697" y="2790802"/>
            <a:ext cx="1312282" cy="164035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5459114-9970-4A30-9553-CE17E18651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786" y="4552238"/>
            <a:ext cx="1312283" cy="168409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5047B28-6156-4203-A783-1CCDE09331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2202" y="575761"/>
            <a:ext cx="1477032" cy="185108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8F49941-8DB9-4931-9FF3-644F50566F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04697" y="4923644"/>
            <a:ext cx="1375097" cy="174148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1DACCB3-CEA1-4B50-AFC4-3617779151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6571" y="2426847"/>
            <a:ext cx="1442406" cy="185108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9F07A4E-28CC-445E-B23E-B4B0EF6921C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87597" y="4693972"/>
            <a:ext cx="1461637" cy="185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083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4/4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6B007CE-DBD9-478C-B015-FF77680CA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4697" y="575761"/>
            <a:ext cx="1382134" cy="174148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A38276D-B785-44DC-8780-1F47B0875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3045" y="575760"/>
            <a:ext cx="1371535" cy="174148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BE61288-0AF5-43D7-9EA3-32393CED86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5292" y="575760"/>
            <a:ext cx="1393191" cy="174148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F0DAC00-464E-4F68-877D-9231469466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4697" y="2689665"/>
            <a:ext cx="1396576" cy="174571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5459114-9970-4A30-9553-CE17E18651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6097" y="2681204"/>
            <a:ext cx="1336291" cy="171490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5047B28-6156-4203-A783-1CCDE09331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17119" y="2681204"/>
            <a:ext cx="1392957" cy="174571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8F49941-8DB9-4931-9FF3-644F50566F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04697" y="4923644"/>
            <a:ext cx="1375097" cy="174148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1DACCB3-CEA1-4B50-AFC4-3617779151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85757" y="4939776"/>
            <a:ext cx="1357004" cy="174148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9F07A4E-28CC-445E-B23E-B4B0EF6921C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34978" y="4923643"/>
            <a:ext cx="1375098" cy="174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16908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780</TotalTime>
  <Words>187</Words>
  <Application>Microsoft Office PowerPoint</Application>
  <PresentationFormat>Affichage à l'écran 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36</cp:revision>
  <dcterms:created xsi:type="dcterms:W3CDTF">2023-02-07T14:55:57Z</dcterms:created>
  <dcterms:modified xsi:type="dcterms:W3CDTF">2025-12-17T17:21:27Z</dcterms:modified>
</cp:coreProperties>
</file>