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3" r:id="rId2"/>
    <p:sldId id="278" r:id="rId3"/>
    <p:sldId id="279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870A844E-BE54-49E2-88E9-70D04B3986C6}">
          <p14:sldIdLst>
            <p14:sldId id="273"/>
            <p14:sldId id="278"/>
            <p14:sldId id="279"/>
            <p14:sldId id="28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2337376-D9A3-4051-98DA-A965BE3F84EC}"/>
              </a:ext>
            </a:extLst>
          </p:cNvPr>
          <p:cNvSpPr txBox="1"/>
          <p:nvPr/>
        </p:nvSpPr>
        <p:spPr>
          <a:xfrm>
            <a:off x="1110212" y="2844225"/>
            <a:ext cx="76478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J’identifie la marque de la personne « nous »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BC4C9A24-B0FC-4C33-A25E-3FF8E209A2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293257"/>
              </p:ext>
            </p:extLst>
          </p:nvPr>
        </p:nvGraphicFramePr>
        <p:xfrm>
          <a:off x="618563" y="959351"/>
          <a:ext cx="7906873" cy="892874"/>
        </p:xfrm>
        <a:graphic>
          <a:graphicData uri="http://schemas.openxmlformats.org/drawingml/2006/table">
            <a:tbl>
              <a:tblPr firstRow="1" firstCol="1" bandRow="1"/>
              <a:tblGrid>
                <a:gridCol w="3638830">
                  <a:extLst>
                    <a:ext uri="{9D8B030D-6E8A-4147-A177-3AD203B41FA5}">
                      <a16:colId xmlns:a16="http://schemas.microsoft.com/office/drawing/2014/main" val="3673116003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205013500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168479575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046032530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616228282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395618762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962092135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263305058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66595113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126717443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706629089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617863767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174979607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392879646"/>
                    </a:ext>
                  </a:extLst>
                </a:gridCol>
              </a:tblGrid>
              <a:tr h="5736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Les enfants 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o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u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727628"/>
                  </a:ext>
                </a:extLst>
              </a:tr>
            </a:tbl>
          </a:graphicData>
        </a:graphic>
      </p:graphicFrame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F1C95445-FB2F-4D8A-AB20-4222663BA8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034500"/>
              </p:ext>
            </p:extLst>
          </p:nvPr>
        </p:nvGraphicFramePr>
        <p:xfrm>
          <a:off x="618563" y="2212917"/>
          <a:ext cx="7886703" cy="792226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4889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……………   </a:t>
                      </a:r>
                      <a:r>
                        <a:rPr lang="fr-FR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il 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…………………..……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4990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0BD332-3E68-498E-8826-B4C583781760}"/>
              </a:ext>
            </a:extLst>
          </p:cNvPr>
          <p:cNvSpPr txBox="1"/>
          <p:nvPr/>
        </p:nvSpPr>
        <p:spPr>
          <a:xfrm>
            <a:off x="735107" y="173329"/>
            <a:ext cx="79068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Avant, nous marchions pour aller à l’école. </a:t>
            </a:r>
            <a:r>
              <a:rPr lang="fr-FR" sz="5400" dirty="0"/>
              <a:t> 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BC4C9A24-B0FC-4C33-A25E-3FF8E209A2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896383"/>
              </p:ext>
            </p:extLst>
          </p:nvPr>
        </p:nvGraphicFramePr>
        <p:xfrm>
          <a:off x="715273" y="1064219"/>
          <a:ext cx="7886696" cy="641610"/>
        </p:xfrm>
        <a:graphic>
          <a:graphicData uri="http://schemas.openxmlformats.org/drawingml/2006/table">
            <a:tbl>
              <a:tblPr firstRow="1" firstCol="1" bandRow="1"/>
              <a:tblGrid>
                <a:gridCol w="3629547">
                  <a:extLst>
                    <a:ext uri="{9D8B030D-6E8A-4147-A177-3AD203B41FA5}">
                      <a16:colId xmlns:a16="http://schemas.microsoft.com/office/drawing/2014/main" val="367311600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20501350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6847957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04603253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61622828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39561876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9620921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2633050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65951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671744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0662908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78637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7497960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392879646"/>
                    </a:ext>
                  </a:extLst>
                </a:gridCol>
              </a:tblGrid>
              <a:tr h="6416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6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7727628"/>
                  </a:ext>
                </a:extLst>
              </a:tr>
            </a:tbl>
          </a:graphicData>
        </a:graphic>
      </p:graphicFrame>
      <p:pic>
        <p:nvPicPr>
          <p:cNvPr id="6" name="Image 5">
            <a:extLst>
              <a:ext uri="{FF2B5EF4-FFF2-40B4-BE49-F238E27FC236}">
                <a16:creationId xmlns:a16="http://schemas.microsoft.com/office/drawing/2014/main" id="{92BBC70C-0376-40F2-9FFA-4D50D9870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3336" y="1152868"/>
            <a:ext cx="439796" cy="48777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E466536-2FA8-4DD6-99A0-904C922FF5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1976" y="1183699"/>
            <a:ext cx="422759" cy="43508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9DB2C77-0F71-4002-805E-EF5949B89EF1}"/>
              </a:ext>
            </a:extLst>
          </p:cNvPr>
          <p:cNvSpPr/>
          <p:nvPr/>
        </p:nvSpPr>
        <p:spPr>
          <a:xfrm>
            <a:off x="684993" y="1940044"/>
            <a:ext cx="50684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Maintenant, nous roulons à vélo. </a:t>
            </a:r>
            <a:endParaRPr lang="fr-FR" sz="2800" dirty="0"/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901AA721-D112-4583-A469-E2849E42C0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110355"/>
              </p:ext>
            </p:extLst>
          </p:nvPr>
        </p:nvGraphicFramePr>
        <p:xfrm>
          <a:off x="715273" y="2549421"/>
          <a:ext cx="7886696" cy="673595"/>
        </p:xfrm>
        <a:graphic>
          <a:graphicData uri="http://schemas.openxmlformats.org/drawingml/2006/table">
            <a:tbl>
              <a:tblPr firstRow="1" firstCol="1" bandRow="1"/>
              <a:tblGrid>
                <a:gridCol w="3629547">
                  <a:extLst>
                    <a:ext uri="{9D8B030D-6E8A-4147-A177-3AD203B41FA5}">
                      <a16:colId xmlns:a16="http://schemas.microsoft.com/office/drawing/2014/main" val="205889459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9389488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5882372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71495731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98437847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46779684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0995341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99875114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97629258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5691409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9249501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040424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1843229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10177102"/>
                    </a:ext>
                  </a:extLst>
                </a:gridCol>
              </a:tblGrid>
              <a:tr h="6735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384112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858C9D9-E205-489D-A44D-99C05A5AE9B1}"/>
              </a:ext>
            </a:extLst>
          </p:cNvPr>
          <p:cNvSpPr/>
          <p:nvPr/>
        </p:nvSpPr>
        <p:spPr>
          <a:xfrm>
            <a:off x="698115" y="3410770"/>
            <a:ext cx="8059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Nous rangerons nos vélos derrière l’école.</a:t>
            </a:r>
            <a:endParaRPr lang="fr-FR" sz="2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6BCBD8-BD51-4DBD-8311-6A87A5F27C5F}"/>
              </a:ext>
            </a:extLst>
          </p:cNvPr>
          <p:cNvSpPr/>
          <p:nvPr/>
        </p:nvSpPr>
        <p:spPr>
          <a:xfrm>
            <a:off x="589716" y="4699992"/>
            <a:ext cx="6307239" cy="8334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Nous préférons le vélo à la marche à pied!</a:t>
            </a:r>
          </a:p>
        </p:txBody>
      </p:sp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41489444-7814-4B98-B503-54C71DA89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204530"/>
              </p:ext>
            </p:extLst>
          </p:nvPr>
        </p:nvGraphicFramePr>
        <p:xfrm>
          <a:off x="698115" y="5616703"/>
          <a:ext cx="7886703" cy="573977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  <p:graphicFrame>
        <p:nvGraphicFramePr>
          <p:cNvPr id="14" name="Tableau 13">
            <a:extLst>
              <a:ext uri="{FF2B5EF4-FFF2-40B4-BE49-F238E27FC236}">
                <a16:creationId xmlns:a16="http://schemas.microsoft.com/office/drawing/2014/main" id="{235F4B68-3096-49CE-9E4A-9C512AABC6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082410"/>
              </p:ext>
            </p:extLst>
          </p:nvPr>
        </p:nvGraphicFramePr>
        <p:xfrm>
          <a:off x="684993" y="4026397"/>
          <a:ext cx="7886696" cy="673595"/>
        </p:xfrm>
        <a:graphic>
          <a:graphicData uri="http://schemas.openxmlformats.org/drawingml/2006/table">
            <a:tbl>
              <a:tblPr firstRow="1" firstCol="1" bandRow="1"/>
              <a:tblGrid>
                <a:gridCol w="3629547">
                  <a:extLst>
                    <a:ext uri="{9D8B030D-6E8A-4147-A177-3AD203B41FA5}">
                      <a16:colId xmlns:a16="http://schemas.microsoft.com/office/drawing/2014/main" val="205889459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9389488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5882372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71495731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98437847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46779684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0995341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99875114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97629258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5691409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9249501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040424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1843229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10177102"/>
                    </a:ext>
                  </a:extLst>
                </a:gridCol>
              </a:tblGrid>
              <a:tr h="6735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38411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3457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0BD332-3E68-498E-8826-B4C583781760}"/>
              </a:ext>
            </a:extLst>
          </p:cNvPr>
          <p:cNvSpPr txBox="1"/>
          <p:nvPr/>
        </p:nvSpPr>
        <p:spPr>
          <a:xfrm>
            <a:off x="735107" y="173329"/>
            <a:ext cx="79068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Avant, </a:t>
            </a:r>
            <a:r>
              <a:rPr lang="fr-FR" sz="2800" dirty="0">
                <a:solidFill>
                  <a:srgbClr val="0070C0"/>
                </a:solidFill>
              </a:rPr>
              <a:t>nous</a:t>
            </a:r>
            <a:r>
              <a:rPr lang="fr-FR" sz="2800" dirty="0"/>
              <a:t> </a:t>
            </a:r>
            <a:r>
              <a:rPr lang="fr-FR" sz="2800" dirty="0">
                <a:solidFill>
                  <a:srgbClr val="FF0000"/>
                </a:solidFill>
              </a:rPr>
              <a:t>marchions</a:t>
            </a:r>
            <a:r>
              <a:rPr lang="fr-FR" sz="2800" dirty="0"/>
              <a:t> pour aller à l’école. </a:t>
            </a:r>
            <a:r>
              <a:rPr lang="fr-FR" sz="5400" dirty="0"/>
              <a:t> 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BC4C9A24-B0FC-4C33-A25E-3FF8E209A2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831636"/>
              </p:ext>
            </p:extLst>
          </p:nvPr>
        </p:nvGraphicFramePr>
        <p:xfrm>
          <a:off x="715273" y="1064219"/>
          <a:ext cx="7886696" cy="867474"/>
        </p:xfrm>
        <a:graphic>
          <a:graphicData uri="http://schemas.openxmlformats.org/drawingml/2006/table">
            <a:tbl>
              <a:tblPr firstRow="1" firstCol="1" bandRow="1"/>
              <a:tblGrid>
                <a:gridCol w="3629547">
                  <a:extLst>
                    <a:ext uri="{9D8B030D-6E8A-4147-A177-3AD203B41FA5}">
                      <a16:colId xmlns:a16="http://schemas.microsoft.com/office/drawing/2014/main" val="367311600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20501350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6847957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04603253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61622828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39561876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9620921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2633050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65951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671744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0662908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78637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7497960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392879646"/>
                    </a:ext>
                  </a:extLst>
                </a:gridCol>
              </a:tblGrid>
              <a:tr h="641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nous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m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727628"/>
                  </a:ext>
                </a:extLst>
              </a:tr>
            </a:tbl>
          </a:graphicData>
        </a:graphic>
      </p:graphicFrame>
      <p:pic>
        <p:nvPicPr>
          <p:cNvPr id="6" name="Image 5">
            <a:extLst>
              <a:ext uri="{FF2B5EF4-FFF2-40B4-BE49-F238E27FC236}">
                <a16:creationId xmlns:a16="http://schemas.microsoft.com/office/drawing/2014/main" id="{92BBC70C-0376-40F2-9FFA-4D50D9870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3336" y="1152868"/>
            <a:ext cx="439796" cy="48777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E466536-2FA8-4DD6-99A0-904C922FF5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1976" y="1183699"/>
            <a:ext cx="422759" cy="43508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9DB2C77-0F71-4002-805E-EF5949B89EF1}"/>
              </a:ext>
            </a:extLst>
          </p:cNvPr>
          <p:cNvSpPr/>
          <p:nvPr/>
        </p:nvSpPr>
        <p:spPr>
          <a:xfrm>
            <a:off x="684993" y="1940044"/>
            <a:ext cx="50684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Maintenant, </a:t>
            </a:r>
            <a:r>
              <a:rPr lang="fr-FR" sz="28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nous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roulons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à vélo. </a:t>
            </a:r>
            <a:endParaRPr lang="fr-FR" sz="2800" dirty="0"/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901AA721-D112-4583-A469-E2849E42C0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066829"/>
              </p:ext>
            </p:extLst>
          </p:nvPr>
        </p:nvGraphicFramePr>
        <p:xfrm>
          <a:off x="715273" y="2549421"/>
          <a:ext cx="7886696" cy="673595"/>
        </p:xfrm>
        <a:graphic>
          <a:graphicData uri="http://schemas.openxmlformats.org/drawingml/2006/table">
            <a:tbl>
              <a:tblPr firstRow="1" firstCol="1" bandRow="1"/>
              <a:tblGrid>
                <a:gridCol w="3629547">
                  <a:extLst>
                    <a:ext uri="{9D8B030D-6E8A-4147-A177-3AD203B41FA5}">
                      <a16:colId xmlns:a16="http://schemas.microsoft.com/office/drawing/2014/main" val="205889459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9389488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5882372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71495731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98437847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46779684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0995341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99875114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97629258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5691409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9249501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040424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1843229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10177102"/>
                    </a:ext>
                  </a:extLst>
                </a:gridCol>
              </a:tblGrid>
              <a:tr h="6735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fr-FR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nous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84112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858C9D9-E205-489D-A44D-99C05A5AE9B1}"/>
              </a:ext>
            </a:extLst>
          </p:cNvPr>
          <p:cNvSpPr/>
          <p:nvPr/>
        </p:nvSpPr>
        <p:spPr>
          <a:xfrm>
            <a:off x="698115" y="3410770"/>
            <a:ext cx="8059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Nous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rangerons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nos vélos derrière l’école.</a:t>
            </a:r>
            <a:endParaRPr lang="fr-FR" sz="2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6BCBD8-BD51-4DBD-8311-6A87A5F27C5F}"/>
              </a:ext>
            </a:extLst>
          </p:cNvPr>
          <p:cNvSpPr/>
          <p:nvPr/>
        </p:nvSpPr>
        <p:spPr>
          <a:xfrm>
            <a:off x="589716" y="4699992"/>
            <a:ext cx="6307239" cy="8334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Nous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préférons le vélo à la marche à pied!</a:t>
            </a:r>
          </a:p>
        </p:txBody>
      </p:sp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41489444-7814-4B98-B503-54C71DA89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351897"/>
              </p:ext>
            </p:extLst>
          </p:nvPr>
        </p:nvGraphicFramePr>
        <p:xfrm>
          <a:off x="698115" y="5616703"/>
          <a:ext cx="7886703" cy="802323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nous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</a:t>
                      </a: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é</a:t>
                      </a: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é</a:t>
                      </a: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  <p:graphicFrame>
        <p:nvGraphicFramePr>
          <p:cNvPr id="14" name="Tableau 13">
            <a:extLst>
              <a:ext uri="{FF2B5EF4-FFF2-40B4-BE49-F238E27FC236}">
                <a16:creationId xmlns:a16="http://schemas.microsoft.com/office/drawing/2014/main" id="{235F4B68-3096-49CE-9E4A-9C512AABC6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453006"/>
              </p:ext>
            </p:extLst>
          </p:nvPr>
        </p:nvGraphicFramePr>
        <p:xfrm>
          <a:off x="684993" y="4026397"/>
          <a:ext cx="7886696" cy="673595"/>
        </p:xfrm>
        <a:graphic>
          <a:graphicData uri="http://schemas.openxmlformats.org/drawingml/2006/table">
            <a:tbl>
              <a:tblPr firstRow="1" firstCol="1" bandRow="1"/>
              <a:tblGrid>
                <a:gridCol w="3629547">
                  <a:extLst>
                    <a:ext uri="{9D8B030D-6E8A-4147-A177-3AD203B41FA5}">
                      <a16:colId xmlns:a16="http://schemas.microsoft.com/office/drawing/2014/main" val="205889459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9389488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5882372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71495731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98437847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46779684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0995341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99875114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97629258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5691409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9249501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040424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1843229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10177102"/>
                    </a:ext>
                  </a:extLst>
                </a:gridCol>
              </a:tblGrid>
              <a:tr h="6735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nous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r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8411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04663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869</TotalTime>
  <Words>219</Words>
  <Application>Microsoft Office PowerPoint</Application>
  <PresentationFormat>Affichage à l'écran (4:3)</PresentationFormat>
  <Paragraphs>141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44</cp:revision>
  <dcterms:created xsi:type="dcterms:W3CDTF">2023-02-07T14:55:57Z</dcterms:created>
  <dcterms:modified xsi:type="dcterms:W3CDTF">2025-12-15T13:44:34Z</dcterms:modified>
</cp:coreProperties>
</file>