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1695475" y="2599765"/>
            <a:ext cx="5753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rédiger une phrase simple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1026" name="Picture 2" descr="Students at School">
            <a:extLst>
              <a:ext uri="{FF2B5EF4-FFF2-40B4-BE49-F238E27FC236}">
                <a16:creationId xmlns:a16="http://schemas.microsoft.com/office/drawing/2014/main" id="{9053DB53-E543-4C6A-9393-EC892547B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57" y="1128993"/>
            <a:ext cx="3873354" cy="2874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udents">
            <a:extLst>
              <a:ext uri="{FF2B5EF4-FFF2-40B4-BE49-F238E27FC236}">
                <a16:creationId xmlns:a16="http://schemas.microsoft.com/office/drawing/2014/main" id="{A62CC708-8611-4D3A-B7FF-EF0275E0F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91" y="994663"/>
            <a:ext cx="3596634" cy="314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772</TotalTime>
  <Words>8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2025-11-15T19:58:14Z</dcterms:modified>
</cp:coreProperties>
</file>