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6" r:id="rId3"/>
    <p:sldId id="277" r:id="rId4"/>
    <p:sldId id="275" r:id="rId5"/>
    <p:sldId id="27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08AF50C-371D-427C-B908-57BE500F2ADD}"/>
              </a:ext>
            </a:extLst>
          </p:cNvPr>
          <p:cNvSpPr txBox="1"/>
          <p:nvPr/>
        </p:nvSpPr>
        <p:spPr>
          <a:xfrm>
            <a:off x="1909482" y="2844225"/>
            <a:ext cx="5145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J’identifie le Groupe Nominal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8DE1C0A-2748-4F03-9FA3-3F405713436A}"/>
              </a:ext>
            </a:extLst>
          </p:cNvPr>
          <p:cNvSpPr txBox="1"/>
          <p:nvPr/>
        </p:nvSpPr>
        <p:spPr>
          <a:xfrm>
            <a:off x="489786" y="3105834"/>
            <a:ext cx="8268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Les élèves courent se ranger sous le préau. </a:t>
            </a:r>
          </a:p>
        </p:txBody>
      </p:sp>
    </p:spTree>
    <p:extLst>
      <p:ext uri="{BB962C8B-B14F-4D97-AF65-F5344CB8AC3E}">
        <p14:creationId xmlns:p14="http://schemas.microsoft.com/office/powerpoint/2010/main" val="1460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8DE1C0A-2748-4F03-9FA3-3F405713436A}"/>
              </a:ext>
            </a:extLst>
          </p:cNvPr>
          <p:cNvSpPr txBox="1"/>
          <p:nvPr/>
        </p:nvSpPr>
        <p:spPr>
          <a:xfrm>
            <a:off x="489786" y="3105834"/>
            <a:ext cx="8268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highlight>
                  <a:srgbClr val="0000FF"/>
                </a:highlight>
              </a:rPr>
              <a:t>Les</a:t>
            </a:r>
            <a:r>
              <a:rPr lang="fr-FR" sz="3600" dirty="0"/>
              <a:t> </a:t>
            </a:r>
            <a:r>
              <a:rPr lang="fr-FR" sz="3600" dirty="0">
                <a:highlight>
                  <a:srgbClr val="00FF00"/>
                </a:highlight>
              </a:rPr>
              <a:t>élèves</a:t>
            </a:r>
            <a:r>
              <a:rPr lang="fr-FR" sz="3600" dirty="0"/>
              <a:t> courent se ranger sous </a:t>
            </a:r>
            <a:r>
              <a:rPr lang="fr-FR" sz="3600" dirty="0">
                <a:highlight>
                  <a:srgbClr val="0000FF"/>
                </a:highlight>
              </a:rPr>
              <a:t>le </a:t>
            </a:r>
            <a:r>
              <a:rPr lang="fr-FR" sz="3600" dirty="0">
                <a:highlight>
                  <a:srgbClr val="00FF00"/>
                </a:highlight>
              </a:rPr>
              <a:t>préau</a:t>
            </a:r>
            <a:r>
              <a:rPr lang="fr-FR" sz="3600" dirty="0"/>
              <a:t>.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8307EF-0DDE-481D-A9B3-EB1FEBFDE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33" y="3809999"/>
            <a:ext cx="579550" cy="58920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3E10938-D11C-4B7C-9A71-3EB05D7CF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439" y="3809999"/>
            <a:ext cx="579550" cy="58920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D8C0DAA-8907-47EA-B2E6-483222701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096" y="3845416"/>
            <a:ext cx="631066" cy="55379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2CE8CD6-C413-444E-963C-226D19ABA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25" y="3845416"/>
            <a:ext cx="631066" cy="55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48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AA6229-D8C5-45C7-8017-83C8692AB476}"/>
              </a:ext>
            </a:extLst>
          </p:cNvPr>
          <p:cNvSpPr txBox="1"/>
          <p:nvPr/>
        </p:nvSpPr>
        <p:spPr>
          <a:xfrm>
            <a:off x="394006" y="3136612"/>
            <a:ext cx="8364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Le maitre donne un exercice à faire sur le cahier. </a:t>
            </a:r>
          </a:p>
        </p:txBody>
      </p:sp>
    </p:spTree>
    <p:extLst>
      <p:ext uri="{BB962C8B-B14F-4D97-AF65-F5344CB8AC3E}">
        <p14:creationId xmlns:p14="http://schemas.microsoft.com/office/powerpoint/2010/main" val="111895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AA6229-D8C5-45C7-8017-83C8692AB476}"/>
              </a:ext>
            </a:extLst>
          </p:cNvPr>
          <p:cNvSpPr txBox="1"/>
          <p:nvPr/>
        </p:nvSpPr>
        <p:spPr>
          <a:xfrm>
            <a:off x="394006" y="3136612"/>
            <a:ext cx="8364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highlight>
                  <a:srgbClr val="0000FF"/>
                </a:highlight>
              </a:rPr>
              <a:t>Le</a:t>
            </a:r>
            <a:r>
              <a:rPr lang="fr-FR" sz="3200" dirty="0"/>
              <a:t> </a:t>
            </a:r>
            <a:r>
              <a:rPr lang="fr-FR" sz="3200" dirty="0">
                <a:highlight>
                  <a:srgbClr val="00FF00"/>
                </a:highlight>
              </a:rPr>
              <a:t>maitre</a:t>
            </a:r>
            <a:r>
              <a:rPr lang="fr-FR" sz="3200" dirty="0"/>
              <a:t> donne </a:t>
            </a:r>
            <a:r>
              <a:rPr lang="fr-FR" sz="3200" dirty="0">
                <a:highlight>
                  <a:srgbClr val="0000FF"/>
                </a:highlight>
              </a:rPr>
              <a:t>un</a:t>
            </a:r>
            <a:r>
              <a:rPr lang="fr-FR" sz="3200" dirty="0"/>
              <a:t> </a:t>
            </a:r>
            <a:r>
              <a:rPr lang="fr-FR" sz="3200" dirty="0">
                <a:highlight>
                  <a:srgbClr val="00FF00"/>
                </a:highlight>
              </a:rPr>
              <a:t>exercice</a:t>
            </a:r>
            <a:r>
              <a:rPr lang="fr-FR" sz="3200" dirty="0"/>
              <a:t> à faire sur </a:t>
            </a:r>
            <a:r>
              <a:rPr lang="fr-FR" sz="3200" dirty="0">
                <a:highlight>
                  <a:srgbClr val="0000FF"/>
                </a:highlight>
              </a:rPr>
              <a:t>le</a:t>
            </a:r>
            <a:r>
              <a:rPr lang="fr-FR" sz="3200" dirty="0"/>
              <a:t> </a:t>
            </a:r>
            <a:r>
              <a:rPr lang="fr-FR" sz="3200" dirty="0">
                <a:highlight>
                  <a:srgbClr val="00FF00"/>
                </a:highlight>
              </a:rPr>
              <a:t>cahier</a:t>
            </a:r>
            <a:r>
              <a:rPr lang="fr-FR" sz="3200" dirty="0"/>
              <a:t>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B5E2BA6-707F-4390-8CE9-C6725F70A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06" y="3809999"/>
            <a:ext cx="579550" cy="5892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5440216-DB8C-469B-9370-280CB6DD4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038" y="3845416"/>
            <a:ext cx="631066" cy="55379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51F35EA-2410-4488-8CBC-4324817A0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135" y="3827707"/>
            <a:ext cx="579550" cy="58920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4E4AF2D-51B6-4E18-B99D-82C876B43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00" y="3781677"/>
            <a:ext cx="579550" cy="58920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74B1496-B2ED-4985-9283-A1271E7A5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053" y="3817094"/>
            <a:ext cx="631066" cy="55379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FC38F35-1D65-49F6-BB57-9E0F5A8C9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215" y="3799385"/>
            <a:ext cx="631066" cy="55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606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824</TotalTime>
  <Words>49</Words>
  <Application>Microsoft Office PowerPoint</Application>
  <PresentationFormat>Affichage à l'écran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39</cp:revision>
  <dcterms:created xsi:type="dcterms:W3CDTF">2023-02-07T14:55:57Z</dcterms:created>
  <dcterms:modified xsi:type="dcterms:W3CDTF">2025-12-14T15:57:30Z</dcterms:modified>
</cp:coreProperties>
</file>