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4" r:id="rId2"/>
    <p:sldId id="273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FAF3BCF-398C-4B86-8988-32A2E3AAED04}"/>
              </a:ext>
            </a:extLst>
          </p:cNvPr>
          <p:cNvSpPr txBox="1"/>
          <p:nvPr/>
        </p:nvSpPr>
        <p:spPr>
          <a:xfrm>
            <a:off x="1470212" y="3136612"/>
            <a:ext cx="6785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les groupes nominaux.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A4D617-EF74-450F-9293-EE94CFF6D7FA}"/>
              </a:ext>
            </a:extLst>
          </p:cNvPr>
          <p:cNvSpPr/>
          <p:nvPr/>
        </p:nvSpPr>
        <p:spPr>
          <a:xfrm>
            <a:off x="833716" y="2782669"/>
            <a:ext cx="8310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écrivent la date sur le cahier. 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A4D617-EF74-450F-9293-EE94CFF6D7FA}"/>
              </a:ext>
            </a:extLst>
          </p:cNvPr>
          <p:cNvSpPr/>
          <p:nvPr/>
        </p:nvSpPr>
        <p:spPr>
          <a:xfrm>
            <a:off x="636493" y="2675529"/>
            <a:ext cx="7897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écrivent la date sur le cahier . </a:t>
            </a:r>
            <a:endParaRPr lang="fr-FR" sz="3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EA8032-18E5-4AC8-B857-F06FC8A9421E}"/>
              </a:ext>
            </a:extLst>
          </p:cNvPr>
          <p:cNvSpPr/>
          <p:nvPr/>
        </p:nvSpPr>
        <p:spPr>
          <a:xfrm>
            <a:off x="717176" y="2707271"/>
            <a:ext cx="1936377" cy="56969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9E1F52-2943-4496-B66D-3DAAD04A911B}"/>
              </a:ext>
            </a:extLst>
          </p:cNvPr>
          <p:cNvSpPr/>
          <p:nvPr/>
        </p:nvSpPr>
        <p:spPr>
          <a:xfrm>
            <a:off x="4276167" y="2602171"/>
            <a:ext cx="1281951" cy="70821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2556A8-65F0-42D7-9CB0-7064CD7701EC}"/>
              </a:ext>
            </a:extLst>
          </p:cNvPr>
          <p:cNvSpPr/>
          <p:nvPr/>
        </p:nvSpPr>
        <p:spPr>
          <a:xfrm>
            <a:off x="6315639" y="2613543"/>
            <a:ext cx="1636055" cy="6413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9664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816</TotalTime>
  <Words>30</Words>
  <Application>Microsoft Office PowerPoint</Application>
  <PresentationFormat>Affichage à l'écran 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2025-12-15T12:18:44Z</dcterms:modified>
</cp:coreProperties>
</file>