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4" r:id="rId3"/>
    <p:sldId id="275" r:id="rId4"/>
    <p:sldId id="276" r:id="rId5"/>
    <p:sldId id="277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D41A6EB-8EF1-4D6B-BB5F-CD3C2EC022E0}"/>
              </a:ext>
            </a:extLst>
          </p:cNvPr>
          <p:cNvSpPr txBox="1"/>
          <p:nvPr/>
        </p:nvSpPr>
        <p:spPr>
          <a:xfrm>
            <a:off x="2061882" y="2905780"/>
            <a:ext cx="53132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J’apprends des stratégies de copie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F9E7E5E-BA66-4DBB-9CED-61DE40C2DDB3}"/>
              </a:ext>
            </a:extLst>
          </p:cNvPr>
          <p:cNvSpPr txBox="1"/>
          <p:nvPr/>
        </p:nvSpPr>
        <p:spPr>
          <a:xfrm>
            <a:off x="3373082" y="2590800"/>
            <a:ext cx="23978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élève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F9E7E5E-BA66-4DBB-9CED-61DE40C2DDB3}"/>
              </a:ext>
            </a:extLst>
          </p:cNvPr>
          <p:cNvSpPr txBox="1"/>
          <p:nvPr/>
        </p:nvSpPr>
        <p:spPr>
          <a:xfrm>
            <a:off x="2788595" y="2671483"/>
            <a:ext cx="35668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cartable</a:t>
            </a:r>
          </a:p>
        </p:txBody>
      </p:sp>
    </p:spTree>
    <p:extLst>
      <p:ext uri="{BB962C8B-B14F-4D97-AF65-F5344CB8AC3E}">
        <p14:creationId xmlns:p14="http://schemas.microsoft.com/office/powerpoint/2010/main" val="67038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F9E7E5E-BA66-4DBB-9CED-61DE40C2DDB3}"/>
              </a:ext>
            </a:extLst>
          </p:cNvPr>
          <p:cNvSpPr txBox="1"/>
          <p:nvPr/>
        </p:nvSpPr>
        <p:spPr>
          <a:xfrm>
            <a:off x="2727623" y="2662517"/>
            <a:ext cx="38537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travailler</a:t>
            </a:r>
          </a:p>
        </p:txBody>
      </p:sp>
    </p:spTree>
    <p:extLst>
      <p:ext uri="{BB962C8B-B14F-4D97-AF65-F5344CB8AC3E}">
        <p14:creationId xmlns:p14="http://schemas.microsoft.com/office/powerpoint/2010/main" val="362208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F9E7E5E-BA66-4DBB-9CED-61DE40C2DDB3}"/>
              </a:ext>
            </a:extLst>
          </p:cNvPr>
          <p:cNvSpPr txBox="1"/>
          <p:nvPr/>
        </p:nvSpPr>
        <p:spPr>
          <a:xfrm>
            <a:off x="2386965" y="2698376"/>
            <a:ext cx="45386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0" dirty="0"/>
              <a:t>apprendre</a:t>
            </a:r>
          </a:p>
        </p:txBody>
      </p:sp>
    </p:spTree>
    <p:extLst>
      <p:ext uri="{BB962C8B-B14F-4D97-AF65-F5344CB8AC3E}">
        <p14:creationId xmlns:p14="http://schemas.microsoft.com/office/powerpoint/2010/main" val="236082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790</TotalTime>
  <Words>14</Words>
  <Application>Microsoft Office PowerPoint</Application>
  <PresentationFormat>Affichage à l'écran (4:3)</PresentationFormat>
  <Paragraphs>10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35</cp:revision>
  <dcterms:created xsi:type="dcterms:W3CDTF">2023-02-07T14:55:57Z</dcterms:created>
  <dcterms:modified xsi:type="dcterms:W3CDTF">2025-11-15T17:49:17Z</dcterms:modified>
</cp:coreProperties>
</file>