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3" r:id="rId2"/>
    <p:sldId id="274" r:id="rId3"/>
    <p:sldId id="278" r:id="rId4"/>
    <p:sldId id="276" r:id="rId5"/>
    <p:sldId id="27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EDEA25E-49F3-4CCC-AEAC-51F9E258BC24}"/>
              </a:ext>
            </a:extLst>
          </p:cNvPr>
          <p:cNvSpPr txBox="1"/>
          <p:nvPr/>
        </p:nvSpPr>
        <p:spPr>
          <a:xfrm>
            <a:off x="1308847" y="2770094"/>
            <a:ext cx="67630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chemeClr val="bg1"/>
                </a:solidFill>
              </a:rPr>
              <a:t>Je range les lettres dans l’ordre alphabétique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BAD015-3338-44D3-AA0B-BC9D462C97EB}"/>
              </a:ext>
            </a:extLst>
          </p:cNvPr>
          <p:cNvSpPr/>
          <p:nvPr/>
        </p:nvSpPr>
        <p:spPr>
          <a:xfrm>
            <a:off x="2003027" y="2392686"/>
            <a:ext cx="589937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8000" kern="100" dirty="0">
                <a:latin typeface="Calibri" panose="020F0502020204030204" pitchFamily="34" charset="0"/>
                <a:ea typeface="Calibri" panose="020F0502020204030204" pitchFamily="34" charset="0"/>
              </a:rPr>
              <a:t>m - e - x - i - r </a:t>
            </a:r>
            <a:endParaRPr lang="fr-FR" sz="8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86F8A7E-82B5-489F-A61C-658ECC3408D3}"/>
              </a:ext>
            </a:extLst>
          </p:cNvPr>
          <p:cNvSpPr txBox="1"/>
          <p:nvPr/>
        </p:nvSpPr>
        <p:spPr>
          <a:xfrm>
            <a:off x="390405" y="5181599"/>
            <a:ext cx="8363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 b c d e f g h i j k l m n o p q r s t u v w x y z </a:t>
            </a:r>
          </a:p>
        </p:txBody>
      </p:sp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BAD015-3338-44D3-AA0B-BC9D462C97EB}"/>
              </a:ext>
            </a:extLst>
          </p:cNvPr>
          <p:cNvSpPr/>
          <p:nvPr/>
        </p:nvSpPr>
        <p:spPr>
          <a:xfrm>
            <a:off x="1667434" y="2563015"/>
            <a:ext cx="63999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0" kern="100" dirty="0">
                <a:latin typeface="Calibri" panose="020F0502020204030204" pitchFamily="34" charset="0"/>
                <a:ea typeface="Calibri" panose="020F0502020204030204" pitchFamily="34" charset="0"/>
              </a:rPr>
              <a:t>e - i - m - r - x</a:t>
            </a:r>
            <a:endParaRPr lang="fr-FR" sz="8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86F8A7E-82B5-489F-A61C-658ECC3408D3}"/>
              </a:ext>
            </a:extLst>
          </p:cNvPr>
          <p:cNvSpPr txBox="1"/>
          <p:nvPr/>
        </p:nvSpPr>
        <p:spPr>
          <a:xfrm>
            <a:off x="390405" y="5181599"/>
            <a:ext cx="8363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 b c d e f g h i j k l m n o p q r s t u v w x y z 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699FE2C1-4324-49B9-A6E2-9EE3F3BA55A1}"/>
              </a:ext>
            </a:extLst>
          </p:cNvPr>
          <p:cNvSpPr/>
          <p:nvPr/>
        </p:nvSpPr>
        <p:spPr>
          <a:xfrm>
            <a:off x="1748117" y="5342093"/>
            <a:ext cx="322729" cy="340659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7AF6AB84-B25B-458C-AA57-58F9C992DE41}"/>
              </a:ext>
            </a:extLst>
          </p:cNvPr>
          <p:cNvSpPr/>
          <p:nvPr/>
        </p:nvSpPr>
        <p:spPr>
          <a:xfrm>
            <a:off x="2886635" y="5342093"/>
            <a:ext cx="322729" cy="340659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58E473E-427B-47B5-881F-9BD41F762FE5}"/>
              </a:ext>
            </a:extLst>
          </p:cNvPr>
          <p:cNvSpPr/>
          <p:nvPr/>
        </p:nvSpPr>
        <p:spPr>
          <a:xfrm>
            <a:off x="3935505" y="5342093"/>
            <a:ext cx="448236" cy="422213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5FB1E82-7801-456A-899E-B260B3540352}"/>
              </a:ext>
            </a:extLst>
          </p:cNvPr>
          <p:cNvSpPr/>
          <p:nvPr/>
        </p:nvSpPr>
        <p:spPr>
          <a:xfrm>
            <a:off x="5709634" y="5342092"/>
            <a:ext cx="322729" cy="422213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68DF377-E2A5-4AA3-9005-9B97E08097BA}"/>
              </a:ext>
            </a:extLst>
          </p:cNvPr>
          <p:cNvSpPr/>
          <p:nvPr/>
        </p:nvSpPr>
        <p:spPr>
          <a:xfrm>
            <a:off x="7624482" y="5382868"/>
            <a:ext cx="322729" cy="340659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5706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CB51A74-A07F-4659-9520-FB026AC8F17C}"/>
              </a:ext>
            </a:extLst>
          </p:cNvPr>
          <p:cNvSpPr txBox="1"/>
          <p:nvPr/>
        </p:nvSpPr>
        <p:spPr>
          <a:xfrm>
            <a:off x="390406" y="5047129"/>
            <a:ext cx="8363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 b c d e f g h i j k l m n o p q r s t u v w x y z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45DB7F-EE65-469B-BE60-B739F512CAF9}"/>
              </a:ext>
            </a:extLst>
          </p:cNvPr>
          <p:cNvSpPr/>
          <p:nvPr/>
        </p:nvSpPr>
        <p:spPr>
          <a:xfrm>
            <a:off x="1259099" y="2446058"/>
            <a:ext cx="689644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8000" kern="100" dirty="0">
                <a:latin typeface="Calibri" panose="020F0502020204030204" pitchFamily="34" charset="0"/>
                <a:ea typeface="Calibri" panose="020F0502020204030204" pitchFamily="34" charset="0"/>
              </a:rPr>
              <a:t>y - p - s - r - l - m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2579162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CB51A74-A07F-4659-9520-FB026AC8F17C}"/>
              </a:ext>
            </a:extLst>
          </p:cNvPr>
          <p:cNvSpPr txBox="1"/>
          <p:nvPr/>
        </p:nvSpPr>
        <p:spPr>
          <a:xfrm>
            <a:off x="390406" y="5047129"/>
            <a:ext cx="8363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a b c d e f g h i j k l m n o p q r s t u v w x y z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45DB7F-EE65-469B-BE60-B739F512CAF9}"/>
              </a:ext>
            </a:extLst>
          </p:cNvPr>
          <p:cNvSpPr/>
          <p:nvPr/>
        </p:nvSpPr>
        <p:spPr>
          <a:xfrm>
            <a:off x="1123779" y="2239870"/>
            <a:ext cx="689644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8000" kern="100" dirty="0">
                <a:latin typeface="Calibri" panose="020F0502020204030204" pitchFamily="34" charset="0"/>
                <a:ea typeface="Calibri" panose="020F0502020204030204" pitchFamily="34" charset="0"/>
              </a:rPr>
              <a:t>l - m - p - r - s - y</a:t>
            </a:r>
            <a:endParaRPr lang="fr-FR" sz="8000" dirty="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775FFDCF-F27E-4E0E-A9A1-29BC20DD2ABE}"/>
              </a:ext>
            </a:extLst>
          </p:cNvPr>
          <p:cNvSpPr/>
          <p:nvPr/>
        </p:nvSpPr>
        <p:spPr>
          <a:xfrm>
            <a:off x="3603812" y="5146176"/>
            <a:ext cx="412376" cy="44823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38C30B15-71BD-47BA-84E8-62B9B7E7D57D}"/>
              </a:ext>
            </a:extLst>
          </p:cNvPr>
          <p:cNvSpPr/>
          <p:nvPr/>
        </p:nvSpPr>
        <p:spPr>
          <a:xfrm>
            <a:off x="3926542" y="5146611"/>
            <a:ext cx="412376" cy="44823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62EA7121-1F58-4515-A5FB-8ECDB883A530}"/>
              </a:ext>
            </a:extLst>
          </p:cNvPr>
          <p:cNvSpPr/>
          <p:nvPr/>
        </p:nvSpPr>
        <p:spPr>
          <a:xfrm>
            <a:off x="4993342" y="5146176"/>
            <a:ext cx="412376" cy="44823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ED2CD58-F0BD-4103-8637-8328708919E6}"/>
              </a:ext>
            </a:extLst>
          </p:cNvPr>
          <p:cNvSpPr/>
          <p:nvPr/>
        </p:nvSpPr>
        <p:spPr>
          <a:xfrm>
            <a:off x="5647766" y="5146176"/>
            <a:ext cx="412376" cy="44823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31C7D05C-ED25-4102-9920-A50D5ED68F00}"/>
              </a:ext>
            </a:extLst>
          </p:cNvPr>
          <p:cNvSpPr/>
          <p:nvPr/>
        </p:nvSpPr>
        <p:spPr>
          <a:xfrm>
            <a:off x="5954586" y="5146174"/>
            <a:ext cx="412376" cy="44823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331F1BBD-9726-4234-89E2-BD6B460B113F}"/>
              </a:ext>
            </a:extLst>
          </p:cNvPr>
          <p:cNvSpPr/>
          <p:nvPr/>
        </p:nvSpPr>
        <p:spPr>
          <a:xfrm>
            <a:off x="7892984" y="5164973"/>
            <a:ext cx="412376" cy="44823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796249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778</TotalTime>
  <Words>156</Words>
  <Application>Microsoft Office PowerPoint</Application>
  <PresentationFormat>Affichage à l'écran (4:3)</PresentationFormat>
  <Paragraphs>14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34</cp:revision>
  <dcterms:created xsi:type="dcterms:W3CDTF">2023-02-07T14:55:57Z</dcterms:created>
  <dcterms:modified xsi:type="dcterms:W3CDTF">2025-11-15T17:48:57Z</dcterms:modified>
</cp:coreProperties>
</file>