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8E9A49-6D8A-44AC-8719-52EF62CE76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B323B6F-237A-4BD0-98AC-A423119CEB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1B9E34-9FF4-4FBB-93B9-2B44AFBC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B73FD1-5D8A-4773-8B73-140765655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96321F-A4D3-47C5-A31F-0030CB5FF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1148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AFED3-D6E7-4D97-B856-D02A79A7E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361D8AF-F25B-41E6-B289-C07B28EDD2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7B0E152-1BDE-4AFF-9289-45872CBB8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6CAA54-EAFD-4819-A19A-F18BB14D7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0F9616A-A4C1-4041-B9F2-3D13D6321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0356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AA56E8B-93F5-47A4-8558-F4429AA73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9F5DA7F-1D91-415B-919F-E87B8234E6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D349569-EB11-42BA-AB21-C9BF832E8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DE27E4D-2F50-4A0D-A7FC-9B5644B55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8D236F-6E49-4D31-BE84-003B7CFAD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892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7773B6-4B11-4414-B620-7860497AA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79C4B4-768E-40AB-89F7-1C6CFF89C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BA4736-C0D0-4CE3-8E50-F0A0DBA9C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8ED8AC-2C33-431D-924D-06362CBA2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BBDB38-8CAB-4721-BB23-05E1E13FC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2212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BF7A68-6039-47AF-B1C0-81EA27ABE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5F9D1D-9E2E-4E43-90A9-5DE728098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8DE9F7-BB06-45EC-AA40-D59C8ED62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22A705-D0A2-41A9-B6FC-7CEC55A3C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8A67C8-E3A2-4A9B-B87C-3E1FA602D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622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F5F70A-375C-45A6-832D-1ABF8AB3E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E846CE-2F76-4D6B-9600-2091D03F32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3BD4CB4-5FE6-43DB-9665-AAE2A11BBD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08B389-546E-4402-8C53-201750DE9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B6262F7-112F-43A9-BB25-2B35A5B9C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06DC0A7-30E8-495F-95C1-C2C03522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05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027585-8424-40EB-AAA2-8ED9E92AF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804348-E68B-4C0F-B089-3B84A27FD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8E06F16-2419-4760-A520-CBF588861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766D23-1D36-47F2-B63A-674663B8A6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8CE3018-B174-4EC6-9F33-2A78F28BA8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A812F52-4E6A-4C11-8B94-9E58C1EA1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ED37DDB-04FF-419A-B2F4-69DD3DC63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0837DC8-0580-4F7E-85FF-2F07E1358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43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7C3005-72CD-45BA-995F-DF6540FB6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8BAD19D-2922-4CAC-8327-C91C7E157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C6BB5BE-6C4E-4402-A56F-99B9BD5B3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0972592-B0AA-4918-9C88-E1DAF2CC2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987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89E0099-E6BF-45D4-9C6F-BEFBA67C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CE9BB61-AA9F-447F-9353-EBCF349C4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F91DCB3-F312-4814-96F8-410CB0777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1867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6B905C-ECBE-4FC2-8D31-9CF5123A8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9CEA4D-9AB0-4698-8475-ED29B45CB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41E5A6B-2F99-4CC6-BEEF-D7855AE3A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784E813-C71D-410C-A27B-0F10577D1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C7949D1-CBB5-4512-9B51-90752CBF5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AB1C7C-F3A9-45FD-9047-CE2B6189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991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7FBB4A-24A5-4550-B881-21F21587E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878C9D3-77EF-4570-B034-40F6B3BB99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85D0AC9-BAC1-48A6-9FEA-621760F74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899EC5A-7E48-42EA-8E48-4380B0288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1C1910-8C51-4641-8DD1-796294139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64CBE1-43FB-491A-890F-4A5F21B12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803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0A16FE9-FC4F-49A7-8BFC-0F9AF0CAC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5DAADE-2404-4773-99DC-E7E41EE452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9B72655-F2C3-4869-BD5E-5ADCD0423C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AD651-16C1-4F28-B7F1-50C43DE55C55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642168-D6D6-4671-ABA9-1A6444791E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A3F490-43D3-4825-B03E-E0083009C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38449-1E93-436B-8231-C2EA725DB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566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'est la rentrée ! Bandeau - Bannière">
            <a:extLst>
              <a:ext uri="{FF2B5EF4-FFF2-40B4-BE49-F238E27FC236}">
                <a16:creationId xmlns:a16="http://schemas.microsoft.com/office/drawing/2014/main" id="{4D414EE8-B5B1-4CB3-AF9D-0A3601E3E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39" y="866282"/>
            <a:ext cx="5758570" cy="190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81FB68A-9A40-47A1-AF52-8CB5D598F485}"/>
              </a:ext>
            </a:extLst>
          </p:cNvPr>
          <p:cNvSpPr/>
          <p:nvPr/>
        </p:nvSpPr>
        <p:spPr>
          <a:xfrm>
            <a:off x="644529" y="514904"/>
            <a:ext cx="2368542" cy="29527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827D10-9006-4149-9DD2-41B4034F0E9A}"/>
              </a:ext>
            </a:extLst>
          </p:cNvPr>
          <p:cNvSpPr/>
          <p:nvPr/>
        </p:nvSpPr>
        <p:spPr>
          <a:xfrm>
            <a:off x="2686296" y="3653159"/>
            <a:ext cx="1970842" cy="28230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7EBF18-EFDB-4D1C-B062-6A61F3C573D3}"/>
              </a:ext>
            </a:extLst>
          </p:cNvPr>
          <p:cNvSpPr/>
          <p:nvPr/>
        </p:nvSpPr>
        <p:spPr>
          <a:xfrm>
            <a:off x="6402280" y="3653160"/>
            <a:ext cx="1970842" cy="28230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83A689-0A69-4FB0-982B-5405D4C2BC3C}"/>
              </a:ext>
            </a:extLst>
          </p:cNvPr>
          <p:cNvSpPr/>
          <p:nvPr/>
        </p:nvSpPr>
        <p:spPr>
          <a:xfrm>
            <a:off x="8769970" y="543645"/>
            <a:ext cx="2235694" cy="3324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79DE0DD-6A2B-4EAC-B9B2-C19F2DBAD85C}"/>
              </a:ext>
            </a:extLst>
          </p:cNvPr>
          <p:cNvSpPr txBox="1"/>
          <p:nvPr/>
        </p:nvSpPr>
        <p:spPr>
          <a:xfrm>
            <a:off x="929272" y="558881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Noms de lieux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489DDA4-CA62-4BCA-B496-B9018A2393E8}"/>
              </a:ext>
            </a:extLst>
          </p:cNvPr>
          <p:cNvSpPr txBox="1"/>
          <p:nvPr/>
        </p:nvSpPr>
        <p:spPr>
          <a:xfrm>
            <a:off x="2817156" y="3650498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Noms de choses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4B7AA73-28A0-40BD-A06C-9BEF7ABB503C}"/>
              </a:ext>
            </a:extLst>
          </p:cNvPr>
          <p:cNvSpPr txBox="1"/>
          <p:nvPr/>
        </p:nvSpPr>
        <p:spPr>
          <a:xfrm>
            <a:off x="8769970" y="605664"/>
            <a:ext cx="2046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Noms de personnes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C97DF66-C6CF-4C7F-AAB0-2A3B907CE38F}"/>
              </a:ext>
            </a:extLst>
          </p:cNvPr>
          <p:cNvSpPr txBox="1"/>
          <p:nvPr/>
        </p:nvSpPr>
        <p:spPr>
          <a:xfrm>
            <a:off x="6948317" y="3653160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Actions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ACFB6F7-8622-4F8A-9BAD-848E72136F81}"/>
              </a:ext>
            </a:extLst>
          </p:cNvPr>
          <p:cNvSpPr txBox="1"/>
          <p:nvPr/>
        </p:nvSpPr>
        <p:spPr>
          <a:xfrm>
            <a:off x="837460" y="10149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84D5A9F-B801-46EA-A328-02FD8016195E}"/>
              </a:ext>
            </a:extLst>
          </p:cNvPr>
          <p:cNvSpPr txBox="1"/>
          <p:nvPr/>
        </p:nvSpPr>
        <p:spPr>
          <a:xfrm>
            <a:off x="2501565" y="4208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133070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Grand écran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 BOYER Aline</dc:creator>
  <cp:lastModifiedBy>LE BOYER Aline</cp:lastModifiedBy>
  <cp:revision>3</cp:revision>
  <dcterms:created xsi:type="dcterms:W3CDTF">2025-06-28T14:09:22Z</dcterms:created>
  <dcterms:modified xsi:type="dcterms:W3CDTF">2026-06-03T20:56:08Z</dcterms:modified>
</cp:coreProperties>
</file>