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27/02/2026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2429435" y="2844225"/>
            <a:ext cx="44991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écrire une phrase.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E1E7EE-446F-48FE-90E2-95675D339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996" y="737212"/>
            <a:ext cx="6203972" cy="421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767</TotalTime>
  <Words>8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2026-02-27T09:50:01Z</dcterms:modified>
</cp:coreProperties>
</file>