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9"/>
  </p:handoutMasterIdLst>
  <p:sldIdLst>
    <p:sldId id="273" r:id="rId2"/>
    <p:sldId id="274" r:id="rId3"/>
    <p:sldId id="277" r:id="rId4"/>
    <p:sldId id="275" r:id="rId5"/>
    <p:sldId id="278" r:id="rId6"/>
    <p:sldId id="276" r:id="rId7"/>
    <p:sldId id="279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08/12/2025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08/12/2025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08/12/2025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08/12/2025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08/12/2025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08/12/2025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1/4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0E04684F-58C0-439A-942B-2DFAB5A2C9C8}"/>
              </a:ext>
            </a:extLst>
          </p:cNvPr>
          <p:cNvSpPr txBox="1"/>
          <p:nvPr/>
        </p:nvSpPr>
        <p:spPr>
          <a:xfrm>
            <a:off x="1147483" y="2905780"/>
            <a:ext cx="69091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solidFill>
                  <a:schemeClr val="bg1"/>
                </a:solidFill>
              </a:rPr>
              <a:t>J’identifie le groupe sujet et le groupe verbal 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2/4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81672BF4-E24A-4C2B-95A3-7FE595E55382}"/>
              </a:ext>
            </a:extLst>
          </p:cNvPr>
          <p:cNvSpPr txBox="1"/>
          <p:nvPr/>
        </p:nvSpPr>
        <p:spPr>
          <a:xfrm>
            <a:off x="1730188" y="3065929"/>
            <a:ext cx="59385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Emilio range ses stylos dans sa trousse. </a:t>
            </a:r>
          </a:p>
        </p:txBody>
      </p:sp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2/4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81672BF4-E24A-4C2B-95A3-7FE595E55382}"/>
              </a:ext>
            </a:extLst>
          </p:cNvPr>
          <p:cNvSpPr txBox="1"/>
          <p:nvPr/>
        </p:nvSpPr>
        <p:spPr>
          <a:xfrm>
            <a:off x="1730188" y="3065929"/>
            <a:ext cx="59385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Emilio</a:t>
            </a:r>
            <a:r>
              <a:rPr lang="fr-FR" sz="2800" dirty="0"/>
              <a:t> </a:t>
            </a:r>
            <a:r>
              <a:rPr lang="fr-FR" sz="2800" dirty="0">
                <a:solidFill>
                  <a:srgbClr val="FF0000"/>
                </a:solidFill>
              </a:rPr>
              <a:t>range ses stylos dans sa trousse</a:t>
            </a:r>
            <a:r>
              <a:rPr lang="fr-FR" sz="28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0764391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9EA7B19-76A7-4D23-8E73-1BFB966E63EE}"/>
              </a:ext>
            </a:extLst>
          </p:cNvPr>
          <p:cNvSpPr txBox="1"/>
          <p:nvPr/>
        </p:nvSpPr>
        <p:spPr>
          <a:xfrm>
            <a:off x="1945341" y="3048000"/>
            <a:ext cx="50287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Les élèves  mangent à la cantine. </a:t>
            </a:r>
          </a:p>
        </p:txBody>
      </p:sp>
    </p:spTree>
    <p:extLst>
      <p:ext uri="{BB962C8B-B14F-4D97-AF65-F5344CB8AC3E}">
        <p14:creationId xmlns:p14="http://schemas.microsoft.com/office/powerpoint/2010/main" val="42258222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9EA7B19-76A7-4D23-8E73-1BFB966E63EE}"/>
              </a:ext>
            </a:extLst>
          </p:cNvPr>
          <p:cNvSpPr txBox="1"/>
          <p:nvPr/>
        </p:nvSpPr>
        <p:spPr>
          <a:xfrm>
            <a:off x="2196353" y="3167390"/>
            <a:ext cx="50287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Les élèves  </a:t>
            </a:r>
            <a:r>
              <a:rPr lang="fr-FR" sz="2800" dirty="0">
                <a:solidFill>
                  <a:srgbClr val="FF0000"/>
                </a:solidFill>
              </a:rPr>
              <a:t>mangent à la cantine. </a:t>
            </a:r>
          </a:p>
        </p:txBody>
      </p:sp>
    </p:spTree>
    <p:extLst>
      <p:ext uri="{BB962C8B-B14F-4D97-AF65-F5344CB8AC3E}">
        <p14:creationId xmlns:p14="http://schemas.microsoft.com/office/powerpoint/2010/main" val="14432572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4/4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954000B-A5E2-4A31-833A-1B4945ADD85C}"/>
              </a:ext>
            </a:extLst>
          </p:cNvPr>
          <p:cNvSpPr txBox="1"/>
          <p:nvPr/>
        </p:nvSpPr>
        <p:spPr>
          <a:xfrm>
            <a:off x="1380565" y="3240741"/>
            <a:ext cx="68125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Le maitre des CE2 ouvre la porte de la classe. </a:t>
            </a:r>
          </a:p>
        </p:txBody>
      </p:sp>
    </p:spTree>
    <p:extLst>
      <p:ext uri="{BB962C8B-B14F-4D97-AF65-F5344CB8AC3E}">
        <p14:creationId xmlns:p14="http://schemas.microsoft.com/office/powerpoint/2010/main" val="32013308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4/4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954000B-A5E2-4A31-833A-1B4945ADD85C}"/>
              </a:ext>
            </a:extLst>
          </p:cNvPr>
          <p:cNvSpPr txBox="1"/>
          <p:nvPr/>
        </p:nvSpPr>
        <p:spPr>
          <a:xfrm>
            <a:off x="1380565" y="3240741"/>
            <a:ext cx="68125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Le maitre des CE2 </a:t>
            </a:r>
            <a:r>
              <a:rPr lang="fr-FR" sz="2800" dirty="0">
                <a:solidFill>
                  <a:srgbClr val="FF0000"/>
                </a:solidFill>
              </a:rPr>
              <a:t>ouvre la porte de la classe. </a:t>
            </a:r>
          </a:p>
        </p:txBody>
      </p:sp>
    </p:spTree>
    <p:extLst>
      <p:ext uri="{BB962C8B-B14F-4D97-AF65-F5344CB8AC3E}">
        <p14:creationId xmlns:p14="http://schemas.microsoft.com/office/powerpoint/2010/main" val="369178715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782</TotalTime>
  <Words>67</Words>
  <Application>Microsoft Office PowerPoint</Application>
  <PresentationFormat>Affichage à l'écran (4:3)</PresentationFormat>
  <Paragraphs>14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Webdings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35</cp:revision>
  <dcterms:created xsi:type="dcterms:W3CDTF">2023-02-07T14:55:57Z</dcterms:created>
  <dcterms:modified xsi:type="dcterms:W3CDTF">2025-12-08T13:59:29Z</dcterms:modified>
</cp:coreProperties>
</file>