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73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40DD1-9E50-49D7-ACEC-CC4E53D36F4F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600A9-99AA-4692-A3AB-2216D4A2A9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5999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AFE09B2-CFE0-4F17-8E5B-ACFACB437AC2}"/>
              </a:ext>
            </a:extLst>
          </p:cNvPr>
          <p:cNvSpPr txBox="1"/>
          <p:nvPr/>
        </p:nvSpPr>
        <p:spPr>
          <a:xfrm>
            <a:off x="1192306" y="2554941"/>
            <a:ext cx="6893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</a:rPr>
              <a:t>Je suis capable d’utiliser la marque du pluriel des verbes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51BB484-5C96-4A01-B711-5263D3E2DD2F}"/>
              </a:ext>
            </a:extLst>
          </p:cNvPr>
          <p:cNvSpPr txBox="1"/>
          <p:nvPr/>
        </p:nvSpPr>
        <p:spPr>
          <a:xfrm>
            <a:off x="1362633" y="1649506"/>
            <a:ext cx="62274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Le chat miaule dans le jardin.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5D2890C-C53C-4E5E-875F-3E4365620B63}"/>
              </a:ext>
            </a:extLst>
          </p:cNvPr>
          <p:cNvSpPr txBox="1"/>
          <p:nvPr/>
        </p:nvSpPr>
        <p:spPr>
          <a:xfrm>
            <a:off x="493054" y="3321424"/>
            <a:ext cx="2232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Les </a:t>
            </a:r>
            <a:r>
              <a:rPr lang="fr-FR" sz="4000" dirty="0"/>
              <a:t>chat</a:t>
            </a:r>
            <a:r>
              <a:rPr lang="fr-FR" sz="40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19E4CC-4662-40B0-BF3A-585E2F2C878F}"/>
              </a:ext>
            </a:extLst>
          </p:cNvPr>
          <p:cNvSpPr/>
          <p:nvPr/>
        </p:nvSpPr>
        <p:spPr>
          <a:xfrm>
            <a:off x="2526413" y="3321424"/>
            <a:ext cx="50636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dirty="0"/>
              <a:t>miaule</a:t>
            </a:r>
            <a:r>
              <a:rPr lang="fr-FR" sz="4000" dirty="0">
                <a:solidFill>
                  <a:srgbClr val="FF0000"/>
                </a:solidFill>
              </a:rPr>
              <a:t>nt</a:t>
            </a:r>
            <a:r>
              <a:rPr lang="fr-FR" sz="4000" dirty="0"/>
              <a:t> dans le jardin.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46D0C9A-65DE-4A7D-8CBE-F8EB183BBADE}"/>
              </a:ext>
            </a:extLst>
          </p:cNvPr>
          <p:cNvSpPr txBox="1"/>
          <p:nvPr/>
        </p:nvSpPr>
        <p:spPr>
          <a:xfrm>
            <a:off x="903880" y="1658471"/>
            <a:ext cx="68264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Il espère avoir réussi l’exercice.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5C308AD-5E71-44B1-9B19-4A2BA34D4207}"/>
              </a:ext>
            </a:extLst>
          </p:cNvPr>
          <p:cNvSpPr txBox="1"/>
          <p:nvPr/>
        </p:nvSpPr>
        <p:spPr>
          <a:xfrm>
            <a:off x="770965" y="3429000"/>
            <a:ext cx="6319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Ils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49C07F-BCF0-4D37-B8FB-C42EA8EAD438}"/>
              </a:ext>
            </a:extLst>
          </p:cNvPr>
          <p:cNvSpPr/>
          <p:nvPr/>
        </p:nvSpPr>
        <p:spPr>
          <a:xfrm>
            <a:off x="1402869" y="3442447"/>
            <a:ext cx="67848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dirty="0"/>
              <a:t>espère</a:t>
            </a:r>
            <a:r>
              <a:rPr lang="fr-FR" sz="4000" dirty="0">
                <a:solidFill>
                  <a:srgbClr val="FF0000"/>
                </a:solidFill>
              </a:rPr>
              <a:t>nt</a:t>
            </a:r>
            <a:r>
              <a:rPr lang="fr-FR" sz="4000" dirty="0"/>
              <a:t> avoir réussi l’exercice. </a:t>
            </a:r>
          </a:p>
        </p:txBody>
      </p:sp>
    </p:spTree>
    <p:extLst>
      <p:ext uri="{BB962C8B-B14F-4D97-AF65-F5344CB8AC3E}">
        <p14:creationId xmlns:p14="http://schemas.microsoft.com/office/powerpoint/2010/main" val="77845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46D0C9A-65DE-4A7D-8CBE-F8EB183BBADE}"/>
              </a:ext>
            </a:extLst>
          </p:cNvPr>
          <p:cNvSpPr txBox="1"/>
          <p:nvPr/>
        </p:nvSpPr>
        <p:spPr>
          <a:xfrm>
            <a:off x="903880" y="1658471"/>
            <a:ext cx="66718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Elle saute dans la flaque d’eau.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5C308AD-5E71-44B1-9B19-4A2BA34D4207}"/>
              </a:ext>
            </a:extLst>
          </p:cNvPr>
          <p:cNvSpPr txBox="1"/>
          <p:nvPr/>
        </p:nvSpPr>
        <p:spPr>
          <a:xfrm>
            <a:off x="770965" y="3429000"/>
            <a:ext cx="112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solidFill>
                  <a:srgbClr val="FF0000"/>
                </a:solidFill>
              </a:rPr>
              <a:t>Elles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49C07F-BCF0-4D37-B8FB-C42EA8EAD438}"/>
              </a:ext>
            </a:extLst>
          </p:cNvPr>
          <p:cNvSpPr/>
          <p:nvPr/>
        </p:nvSpPr>
        <p:spPr>
          <a:xfrm>
            <a:off x="1894991" y="3429000"/>
            <a:ext cx="6288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4000" dirty="0"/>
              <a:t>saute</a:t>
            </a:r>
            <a:r>
              <a:rPr lang="fr-FR" sz="4000" dirty="0">
                <a:solidFill>
                  <a:srgbClr val="FF0000"/>
                </a:solidFill>
              </a:rPr>
              <a:t>nt</a:t>
            </a:r>
            <a:r>
              <a:rPr lang="fr-FR" sz="4000" dirty="0"/>
              <a:t> dans la flaque d’eau. </a:t>
            </a:r>
          </a:p>
        </p:txBody>
      </p:sp>
    </p:spTree>
    <p:extLst>
      <p:ext uri="{BB962C8B-B14F-4D97-AF65-F5344CB8AC3E}">
        <p14:creationId xmlns:p14="http://schemas.microsoft.com/office/powerpoint/2010/main" val="97545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783</TotalTime>
  <Words>54</Words>
  <Application>Microsoft Office PowerPoint</Application>
  <PresentationFormat>Affichage à l'écran (4:3)</PresentationFormat>
  <Paragraphs>14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34</cp:revision>
  <dcterms:created xsi:type="dcterms:W3CDTF">2023-02-07T14:55:57Z</dcterms:created>
  <dcterms:modified xsi:type="dcterms:W3CDTF">2025-11-15T19:39:05Z</dcterms:modified>
</cp:coreProperties>
</file>