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50ACF5-8F94-4E2C-9168-C05922DAC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B8D0127-C14A-4CCD-AE1C-AD6AE0A70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F6E84F-E138-4B03-82C5-2CB752CD7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43DA96-62CE-4817-B74D-4A76FDB1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47B564-9A00-4213-9E65-93ADBEFB9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355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AEEFE8-AA6D-4D18-9B57-20AF929C3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EC24559-08F8-4E1D-BB16-C64162E44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F50D03-E323-4B58-AE53-2CBE0F549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22950D-8F95-4F79-A6B0-2E44267CA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C7222E-D9E6-43DC-AA44-0137A7B5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12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0DA0F73-B514-444F-9390-41E533871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FCB1A87-3637-4426-B9A6-5F205D687D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3B6C3D-4AA8-43E3-BC08-13CCB3810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C77CE0-4650-43EF-9547-0401AAB43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647E80-BC3B-4E7F-A903-A21040494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382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E69F10-4087-4D8B-9B15-1F264A5C0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A4D357-41CD-41C6-B0A4-FD91C2670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A5A3B3-BDE8-4EB5-A91E-07401EF06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86A004-6C81-464B-A945-650F45BB1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34AA4E-55FE-434E-B76A-6F3F5087D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6048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E6C4D6-1936-4A10-997D-B5111BB1D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455FFA0-B8CB-4259-A769-0975B5E92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F382E97-8D16-4119-AB6C-986CA23B4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F643A3-1CDC-44CD-B9D1-8FEF23C34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27D243-695E-4379-A98A-A79100B3F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977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90AD91-3CB7-4DF8-8E84-D43F20BE5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F5CA1C6-5A23-44E1-9CBF-FFA7320C6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C6CAD57-B995-445A-9B04-C286578C27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A21DC4-AFA3-44E7-86B0-124E7B8A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CF10CFB-C612-4A82-A7E7-38620D5B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F1189C9-3399-4136-97A4-A70273839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849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C0CF62-7D6A-4250-93AB-422731BD8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F398EF-F4F7-4DF2-AD39-2CAA5DD07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24DF31-C67A-4EC4-A28E-9C258028CA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54BA9AD-C5E3-488B-8ADA-4FCEB38DD0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0B30C7D-3A4B-4C9C-89C3-A93039F4AB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4237AF5-8E41-4728-A281-8B1F3F08F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CC8B29E-24AD-4189-A285-8698B733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6A4BB71-3B16-4596-AADB-CB32DD400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1055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E0FC21-AD55-4D43-A390-24D71E4BF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E4BBE9-2E7E-486C-99C1-910567C04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32A13E0-439C-4974-A305-9486BC9F8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CB7CD2F-CAAB-4DDD-BBE2-101EEDFFE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2490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6835926-ED74-4718-A48C-CA6E79AA7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80287F2-3CF9-444F-99C4-ABA3D6216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F500969-208E-4FC8-A7B8-6964910E0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005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F95146-5A54-48BD-8276-1C7FA8DD0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07EA5F-6E88-473A-AF36-C8DD4EE1F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5A5CCE-7AAE-4A19-90B6-4EAC93AB1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A1FD84-F73E-4235-9F68-A0F6CC796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23E0881-2B99-465D-BE45-C01EFC2BF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05027C3-1BB5-4551-86FB-9CED93D0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141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5558A7-1F91-4910-89C4-B257EC638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0E080E7-43E6-4334-ABEE-6262C76A40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656B9E2-0324-4F1C-9D51-81A5A4732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8C39D85-33AF-4432-9B48-4AE688CD6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3B3E4A-DA0C-4E23-8A29-EE13704ED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200CF90-39EC-458A-84C0-773A3967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0435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118A30E-5222-444E-8B74-971AD5C5B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C7B8E24-CD48-48F0-B865-2664A37A0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F9BFC6-A285-47CF-98D0-7934190194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BB251-1CBF-4343-B6AB-0F017F97FA0A}" type="datetimeFigureOut">
              <a:rPr lang="fr-FR" smtClean="0"/>
              <a:t>29/06/2025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FEDC85-0FF9-4EC0-95BB-EF429E0AAA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E4E97F-C79A-4F23-A2C9-C362131F2E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D5FF8-E575-4F30-83DC-603E319604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68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3A91256-763A-4761-8AC3-C8292CFD9601}"/>
              </a:ext>
            </a:extLst>
          </p:cNvPr>
          <p:cNvSpPr/>
          <p:nvPr/>
        </p:nvSpPr>
        <p:spPr>
          <a:xfrm>
            <a:off x="172702" y="404817"/>
            <a:ext cx="2698812" cy="60483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E187D7-C680-4585-A451-B88229C0525E}"/>
              </a:ext>
            </a:extLst>
          </p:cNvPr>
          <p:cNvSpPr/>
          <p:nvPr/>
        </p:nvSpPr>
        <p:spPr>
          <a:xfrm>
            <a:off x="3072892" y="404817"/>
            <a:ext cx="2698812" cy="60483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55591B-404E-41CE-9AC1-FD5245D637EB}"/>
              </a:ext>
            </a:extLst>
          </p:cNvPr>
          <p:cNvSpPr/>
          <p:nvPr/>
        </p:nvSpPr>
        <p:spPr>
          <a:xfrm>
            <a:off x="6361116" y="404817"/>
            <a:ext cx="2698812" cy="60483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7CB110-6E80-486C-B3BC-0A8D0FE24E03}"/>
              </a:ext>
            </a:extLst>
          </p:cNvPr>
          <p:cNvSpPr/>
          <p:nvPr/>
        </p:nvSpPr>
        <p:spPr>
          <a:xfrm>
            <a:off x="9256717" y="404817"/>
            <a:ext cx="2698812" cy="60483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EAEA5D-045E-4FD7-8319-EC3EB7AAA0CF}"/>
              </a:ext>
            </a:extLst>
          </p:cNvPr>
          <p:cNvSpPr/>
          <p:nvPr/>
        </p:nvSpPr>
        <p:spPr>
          <a:xfrm>
            <a:off x="3388049" y="470518"/>
            <a:ext cx="2068497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86BDA6-8D07-4864-96D9-EABE3C8EE98B}"/>
              </a:ext>
            </a:extLst>
          </p:cNvPr>
          <p:cNvSpPr/>
          <p:nvPr/>
        </p:nvSpPr>
        <p:spPr>
          <a:xfrm>
            <a:off x="452761" y="470518"/>
            <a:ext cx="2068497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AD6DF1E-83E4-4AB7-B007-4A95F06DBCCA}"/>
              </a:ext>
            </a:extLst>
          </p:cNvPr>
          <p:cNvSpPr txBox="1"/>
          <p:nvPr/>
        </p:nvSpPr>
        <p:spPr>
          <a:xfrm>
            <a:off x="706604" y="470518"/>
            <a:ext cx="181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Matières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7B229B0-D172-45CF-9784-BBD0783C05BE}"/>
              </a:ext>
            </a:extLst>
          </p:cNvPr>
          <p:cNvSpPr txBox="1"/>
          <p:nvPr/>
        </p:nvSpPr>
        <p:spPr>
          <a:xfrm>
            <a:off x="3550991" y="470518"/>
            <a:ext cx="181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Consignes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BEADE5D-690B-4C61-A60A-63792848CDE2}"/>
              </a:ext>
            </a:extLst>
          </p:cNvPr>
          <p:cNvSpPr txBox="1"/>
          <p:nvPr/>
        </p:nvSpPr>
        <p:spPr>
          <a:xfrm>
            <a:off x="6803195" y="492993"/>
            <a:ext cx="181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Matières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07D267-DBF6-4139-A069-05AF564AB3FE}"/>
              </a:ext>
            </a:extLst>
          </p:cNvPr>
          <p:cNvSpPr/>
          <p:nvPr/>
        </p:nvSpPr>
        <p:spPr>
          <a:xfrm>
            <a:off x="6532161" y="470518"/>
            <a:ext cx="2068497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344482-523C-4742-BE27-9DE85F290073}"/>
              </a:ext>
            </a:extLst>
          </p:cNvPr>
          <p:cNvSpPr txBox="1"/>
          <p:nvPr/>
        </p:nvSpPr>
        <p:spPr>
          <a:xfrm>
            <a:off x="9649340" y="470518"/>
            <a:ext cx="1814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Consignes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151C48-BC50-4E2E-A2CC-7A3C77DB0F6E}"/>
              </a:ext>
            </a:extLst>
          </p:cNvPr>
          <p:cNvSpPr/>
          <p:nvPr/>
        </p:nvSpPr>
        <p:spPr>
          <a:xfrm>
            <a:off x="9522418" y="470518"/>
            <a:ext cx="2068497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1FCE36-E085-4FA1-9ED0-9A56B40B29D2}"/>
              </a:ext>
            </a:extLst>
          </p:cNvPr>
          <p:cNvSpPr/>
          <p:nvPr/>
        </p:nvSpPr>
        <p:spPr>
          <a:xfrm>
            <a:off x="313765" y="1242874"/>
            <a:ext cx="2393576" cy="48800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67258B3-0797-4AE0-8029-883A6A93A2B5}"/>
              </a:ext>
            </a:extLst>
          </p:cNvPr>
          <p:cNvSpPr/>
          <p:nvPr/>
        </p:nvSpPr>
        <p:spPr>
          <a:xfrm>
            <a:off x="3225509" y="1305925"/>
            <a:ext cx="2393576" cy="48800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F07E39-28ED-423F-B358-A8B31DB8DD79}"/>
              </a:ext>
            </a:extLst>
          </p:cNvPr>
          <p:cNvSpPr/>
          <p:nvPr/>
        </p:nvSpPr>
        <p:spPr>
          <a:xfrm>
            <a:off x="6513734" y="1294688"/>
            <a:ext cx="2393576" cy="48800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7DC67C-AB66-457B-85FA-1E094FCA5588}"/>
              </a:ext>
            </a:extLst>
          </p:cNvPr>
          <p:cNvSpPr/>
          <p:nvPr/>
        </p:nvSpPr>
        <p:spPr>
          <a:xfrm>
            <a:off x="9359878" y="1294688"/>
            <a:ext cx="2393576" cy="48800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16826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Grand écran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 BOYER Aline</dc:creator>
  <cp:lastModifiedBy>LE BOYER Aline</cp:lastModifiedBy>
  <cp:revision>1</cp:revision>
  <dcterms:created xsi:type="dcterms:W3CDTF">2025-06-29T19:26:56Z</dcterms:created>
  <dcterms:modified xsi:type="dcterms:W3CDTF">2025-06-29T19:27:23Z</dcterms:modified>
</cp:coreProperties>
</file>