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7" r:id="rId3"/>
    <p:sldId id="274" r:id="rId4"/>
    <p:sldId id="275" r:id="rId5"/>
    <p:sldId id="276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B6A1205-F194-4289-AEE2-8A334C374D71}"/>
              </a:ext>
            </a:extLst>
          </p:cNvPr>
          <p:cNvSpPr txBox="1"/>
          <p:nvPr/>
        </p:nvSpPr>
        <p:spPr>
          <a:xfrm>
            <a:off x="1021976" y="3136612"/>
            <a:ext cx="7505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me repérer dans le Groupe Nominal.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421341" y="1983668"/>
            <a:ext cx="8301318" cy="2890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c’est la rentrée. Léa est très heureuse de retrouver ses copains ! Elle prépare ses affaires. Dans son cartable, elle met : un agenda, une trousse verte, des feutres, une gomme et un cahier rouge.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60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genda scolaire - EXACOMPTA - 2022/2023 - Vert pastel - 10 x 15 cm -  Reliure à spirale - Cdiscount Beaux-Arts et Loisirs créatifs">
            <a:extLst>
              <a:ext uri="{FF2B5EF4-FFF2-40B4-BE49-F238E27FC236}">
                <a16:creationId xmlns:a16="http://schemas.microsoft.com/office/drawing/2014/main" id="{C834541D-48FB-4958-9B98-18D1FC8E6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35" y="1075636"/>
            <a:ext cx="1492015" cy="149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1028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EC075976-E1D4-4972-8670-BF3C0B70F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780" y="632012"/>
            <a:ext cx="1614207" cy="137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oriage - Une boîte de feutres">
            <a:extLst>
              <a:ext uri="{FF2B5EF4-FFF2-40B4-BE49-F238E27FC236}">
                <a16:creationId xmlns:a16="http://schemas.microsoft.com/office/drawing/2014/main" id="{DE567762-E805-4380-887B-2314C2CB1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68" y="2319258"/>
            <a:ext cx="1602859" cy="137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s de Gomme Dessin – Téléchargement gratuit sur Freepik">
            <a:extLst>
              <a:ext uri="{FF2B5EF4-FFF2-40B4-BE49-F238E27FC236}">
                <a16:creationId xmlns:a16="http://schemas.microsoft.com/office/drawing/2014/main" id="{AB49F263-0B20-4B41-8022-9B80A9C89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416" y="5038752"/>
            <a:ext cx="1430431" cy="143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Dessin Dessiné À La Main Art Rouge Cahier Illustration D'art Clip Art  Libres De Droits, Svg, Vecteurs Et Illustration. Image 74808850">
            <a:extLst>
              <a:ext uri="{FF2B5EF4-FFF2-40B4-BE49-F238E27FC236}">
                <a16:creationId xmlns:a16="http://schemas.microsoft.com/office/drawing/2014/main" id="{A88D4C9A-637F-4022-8504-5F6BC5550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68" y="4538742"/>
            <a:ext cx="1664251" cy="143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s de Ciseau Dessin – Téléchargement gratuit sur Freepik">
            <a:extLst>
              <a:ext uri="{FF2B5EF4-FFF2-40B4-BE49-F238E27FC236}">
                <a16:creationId xmlns:a16="http://schemas.microsoft.com/office/drawing/2014/main" id="{82F28942-F29D-4101-A5DC-19B28B59E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50" y="2840725"/>
            <a:ext cx="1711979" cy="171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797 200+ Crayons Couleur Photos, taleaux et images libre de droits - iStock  | Règle, Idée, Dessin">
            <a:extLst>
              <a:ext uri="{FF2B5EF4-FFF2-40B4-BE49-F238E27FC236}">
                <a16:creationId xmlns:a16="http://schemas.microsoft.com/office/drawing/2014/main" id="{648D620E-2D2C-478B-9C99-A82D6250C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63" y="1031569"/>
            <a:ext cx="960739" cy="82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lasseur bleu Clipart PNG transparents - StickPNG">
            <a:extLst>
              <a:ext uri="{FF2B5EF4-FFF2-40B4-BE49-F238E27FC236}">
                <a16:creationId xmlns:a16="http://schemas.microsoft.com/office/drawing/2014/main" id="{91AE91C6-8AEB-4F49-9F54-445848BCF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36" y="3656960"/>
            <a:ext cx="949418" cy="159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105 700+ Banane Stock Illustrations, graphiques vectoriels libre de droits  et Clip Art - iStock | Pomme, Fraise, Ananas">
            <a:extLst>
              <a:ext uri="{FF2B5EF4-FFF2-40B4-BE49-F238E27FC236}">
                <a16:creationId xmlns:a16="http://schemas.microsoft.com/office/drawing/2014/main" id="{78033B15-1A54-4182-9C94-60BD23561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4" y="3509933"/>
            <a:ext cx="1197629" cy="119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Livre bleu | Vecteurs publiques">
            <a:extLst>
              <a:ext uri="{FF2B5EF4-FFF2-40B4-BE49-F238E27FC236}">
                <a16:creationId xmlns:a16="http://schemas.microsoft.com/office/drawing/2014/main" id="{8879834C-C495-4473-BBC5-8FCBCAEFA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97" y="5162687"/>
            <a:ext cx="1264303" cy="118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C9064BFD-C026-4C5B-AF01-5DC594D207FD}"/>
              </a:ext>
            </a:extLst>
          </p:cNvPr>
          <p:cNvSpPr/>
          <p:nvPr/>
        </p:nvSpPr>
        <p:spPr>
          <a:xfrm>
            <a:off x="545886" y="964552"/>
            <a:ext cx="1959360" cy="177419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1CB12489-D5FA-4294-A67D-C34DE3258C12}"/>
              </a:ext>
            </a:extLst>
          </p:cNvPr>
          <p:cNvSpPr/>
          <p:nvPr/>
        </p:nvSpPr>
        <p:spPr>
          <a:xfrm>
            <a:off x="3287906" y="583458"/>
            <a:ext cx="1959360" cy="182327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38DB869-E763-414A-81F0-57AAD9E9D524}"/>
              </a:ext>
            </a:extLst>
          </p:cNvPr>
          <p:cNvSpPr/>
          <p:nvPr/>
        </p:nvSpPr>
        <p:spPr>
          <a:xfrm>
            <a:off x="6571360" y="2183233"/>
            <a:ext cx="1602859" cy="164950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FF3094E-12F0-482C-8600-2C9F68CDEE55}"/>
              </a:ext>
            </a:extLst>
          </p:cNvPr>
          <p:cNvSpPr/>
          <p:nvPr/>
        </p:nvSpPr>
        <p:spPr>
          <a:xfrm>
            <a:off x="6461686" y="4296265"/>
            <a:ext cx="1812738" cy="184782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D25E3C60-AAFF-40D3-86E8-7D0D0A8EBD94}"/>
              </a:ext>
            </a:extLst>
          </p:cNvPr>
          <p:cNvSpPr/>
          <p:nvPr/>
        </p:nvSpPr>
        <p:spPr>
          <a:xfrm>
            <a:off x="1325534" y="4809543"/>
            <a:ext cx="1602859" cy="164950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0CA8CCF-0867-40D1-BB0A-0958AA242C57}"/>
              </a:ext>
            </a:extLst>
          </p:cNvPr>
          <p:cNvSpPr/>
          <p:nvPr/>
        </p:nvSpPr>
        <p:spPr>
          <a:xfrm>
            <a:off x="331693" y="4357852"/>
            <a:ext cx="2680448" cy="416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A72402-B806-43F9-A3E0-A841ED5265DC}"/>
              </a:ext>
            </a:extLst>
          </p:cNvPr>
          <p:cNvSpPr/>
          <p:nvPr/>
        </p:nvSpPr>
        <p:spPr>
          <a:xfrm>
            <a:off x="5441580" y="3841374"/>
            <a:ext cx="2017055" cy="416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A3A632-256E-48DC-8090-2312DE52C0BA}"/>
              </a:ext>
            </a:extLst>
          </p:cNvPr>
          <p:cNvSpPr/>
          <p:nvPr/>
        </p:nvSpPr>
        <p:spPr>
          <a:xfrm>
            <a:off x="3442449" y="3841374"/>
            <a:ext cx="1810870" cy="416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3CAB6A-A28E-46B2-95C0-699C6B2A8E82}"/>
              </a:ext>
            </a:extLst>
          </p:cNvPr>
          <p:cNvSpPr/>
          <p:nvPr/>
        </p:nvSpPr>
        <p:spPr>
          <a:xfrm>
            <a:off x="331693" y="3841374"/>
            <a:ext cx="2922495" cy="416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42F384-327E-4EC7-99F2-38A33A7FA172}"/>
              </a:ext>
            </a:extLst>
          </p:cNvPr>
          <p:cNvSpPr/>
          <p:nvPr/>
        </p:nvSpPr>
        <p:spPr>
          <a:xfrm>
            <a:off x="5172636" y="3258669"/>
            <a:ext cx="1909481" cy="416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331693" y="1983668"/>
            <a:ext cx="8301318" cy="2890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c’est la rentrée. Léa est très heureuse de retrouver ses copains ! Elle prépare ses affaires. Dans son cartable, elle met : un agenda,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trousse verte, des feutres, une gomme et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cahier rouge.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33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5/5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0C4591-AF67-4040-AC57-929BFBBEFF41}"/>
              </a:ext>
            </a:extLst>
          </p:cNvPr>
          <p:cNvSpPr/>
          <p:nvPr/>
        </p:nvSpPr>
        <p:spPr>
          <a:xfrm>
            <a:off x="797859" y="1205318"/>
            <a:ext cx="596152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agenda</a:t>
            </a:r>
          </a:p>
          <a:p>
            <a:r>
              <a:rPr lang="fr-FR" sz="5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trousse verte</a:t>
            </a:r>
          </a:p>
          <a:p>
            <a:r>
              <a:rPr lang="fr-FR" sz="5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feutres</a:t>
            </a:r>
          </a:p>
          <a:p>
            <a:r>
              <a:rPr lang="fr-FR" sz="5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gomme </a:t>
            </a:r>
          </a:p>
          <a:p>
            <a:r>
              <a:rPr lang="fr-FR" sz="5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cahier rouge</a:t>
            </a:r>
            <a:endParaRPr lang="fr-FR" sz="5400" dirty="0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8AF598B-DB9D-4D7B-9EE3-B838FFD27F36}"/>
              </a:ext>
            </a:extLst>
          </p:cNvPr>
          <p:cNvSpPr/>
          <p:nvPr/>
        </p:nvSpPr>
        <p:spPr>
          <a:xfrm>
            <a:off x="797858" y="1362635"/>
            <a:ext cx="878541" cy="77096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06762A78-218B-48D6-87BA-5D0496015F99}"/>
              </a:ext>
            </a:extLst>
          </p:cNvPr>
          <p:cNvSpPr/>
          <p:nvPr/>
        </p:nvSpPr>
        <p:spPr>
          <a:xfrm>
            <a:off x="797857" y="2205315"/>
            <a:ext cx="1246095" cy="67235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E2895DB4-D797-49BA-AD82-BDC26B2E9217}"/>
              </a:ext>
            </a:extLst>
          </p:cNvPr>
          <p:cNvSpPr/>
          <p:nvPr/>
        </p:nvSpPr>
        <p:spPr>
          <a:xfrm>
            <a:off x="699245" y="3049043"/>
            <a:ext cx="1246095" cy="67235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50D3030B-DB9E-4EF5-BCAA-C8E506653A0A}"/>
              </a:ext>
            </a:extLst>
          </p:cNvPr>
          <p:cNvSpPr/>
          <p:nvPr/>
        </p:nvSpPr>
        <p:spPr>
          <a:xfrm>
            <a:off x="797857" y="3824925"/>
            <a:ext cx="1246095" cy="67235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F8DD38A-99F5-46FB-8E41-638FB7E6D50A}"/>
              </a:ext>
            </a:extLst>
          </p:cNvPr>
          <p:cNvSpPr/>
          <p:nvPr/>
        </p:nvSpPr>
        <p:spPr>
          <a:xfrm>
            <a:off x="797858" y="4668653"/>
            <a:ext cx="878541" cy="77096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851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816</TotalTime>
  <Words>118</Words>
  <Application>Microsoft Office PowerPoint</Application>
  <PresentationFormat>Affichage à l'écran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2025-12-14T09:30:15Z</dcterms:modified>
</cp:coreProperties>
</file>