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3" r:id="rId2"/>
    <p:sldId id="276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70A844E-BE54-49E2-88E9-70D04B3986C6}">
          <p14:sldIdLst>
            <p14:sldId id="273"/>
            <p14:sldId id="276"/>
            <p14:sldId id="27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2337376-D9A3-4051-98DA-A965BE3F84EC}"/>
              </a:ext>
            </a:extLst>
          </p:cNvPr>
          <p:cNvSpPr txBox="1"/>
          <p:nvPr/>
        </p:nvSpPr>
        <p:spPr>
          <a:xfrm>
            <a:off x="1235903" y="2545976"/>
            <a:ext cx="7136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J’identifie la marque du pluriel des verbes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735107" y="173329"/>
            <a:ext cx="790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Pendant la récréation, les enfants jouaient au ballon. </a:t>
            </a:r>
            <a:r>
              <a:rPr lang="fr-FR" sz="5400" dirty="0"/>
              <a:t>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934642"/>
              </p:ext>
            </p:extLst>
          </p:nvPr>
        </p:nvGraphicFramePr>
        <p:xfrm>
          <a:off x="715287" y="1079614"/>
          <a:ext cx="7886696" cy="641610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641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……………………………..……………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92BBC70C-0376-40F2-9FFA-4D50D9870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84" y="1165054"/>
            <a:ext cx="439796" cy="48777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E466536-2FA8-4DD6-99A0-904C922F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612" y="1165054"/>
            <a:ext cx="422759" cy="43508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9DB2C77-0F71-4002-805E-EF5949B89EF1}"/>
              </a:ext>
            </a:extLst>
          </p:cNvPr>
          <p:cNvSpPr/>
          <p:nvPr/>
        </p:nvSpPr>
        <p:spPr>
          <a:xfrm>
            <a:off x="715280" y="1861665"/>
            <a:ext cx="59552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sonnerie, ils entrent dans la classe. </a:t>
            </a:r>
            <a:endParaRPr lang="fr-FR" sz="2800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01AA721-D112-4583-A469-E2849E42C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392853"/>
              </p:ext>
            </p:extLst>
          </p:nvPr>
        </p:nvGraphicFramePr>
        <p:xfrm>
          <a:off x="715280" y="2429472"/>
          <a:ext cx="7886696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29547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313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………………………………..…………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858C9D9-E205-489D-A44D-99C05A5AE9B1}"/>
              </a:ext>
            </a:extLst>
          </p:cNvPr>
          <p:cNvSpPr/>
          <p:nvPr/>
        </p:nvSpPr>
        <p:spPr>
          <a:xfrm>
            <a:off x="658561" y="3143724"/>
            <a:ext cx="8059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travailleront très sérieusement avec la maitresse. </a:t>
            </a:r>
            <a:endParaRPr lang="fr-FR" sz="2800"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CC2C86AC-DEF2-47A8-9782-FAD620E392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081587"/>
              </p:ext>
            </p:extLst>
          </p:nvPr>
        </p:nvGraphicFramePr>
        <p:xfrm>
          <a:off x="735107" y="4203227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……………………………………..……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9F6BCBD8-BD51-4DBD-8311-6A87A5F27C5F}"/>
              </a:ext>
            </a:extLst>
          </p:cNvPr>
          <p:cNvSpPr/>
          <p:nvPr/>
        </p:nvSpPr>
        <p:spPr>
          <a:xfrm>
            <a:off x="735107" y="4856670"/>
            <a:ext cx="6189387" cy="8334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 aiment beaucoup les mathématiques !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41489444-7814-4B98-B503-54C71DA89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783129"/>
              </p:ext>
            </p:extLst>
          </p:nvPr>
        </p:nvGraphicFramePr>
        <p:xfrm>
          <a:off x="715273" y="5730398"/>
          <a:ext cx="7886703" cy="573977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……………………………………..……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0226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BC4C9A24-B0FC-4C33-A25E-3FF8E209A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554313"/>
              </p:ext>
            </p:extLst>
          </p:nvPr>
        </p:nvGraphicFramePr>
        <p:xfrm>
          <a:off x="851202" y="1120716"/>
          <a:ext cx="790687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8830">
                  <a:extLst>
                    <a:ext uri="{9D8B030D-6E8A-4147-A177-3AD203B41FA5}">
                      <a16:colId xmlns:a16="http://schemas.microsoft.com/office/drawing/2014/main" val="367311600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0501350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6847957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046032530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61622828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395618762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962092135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263305058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36659511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126717443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706629089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61786376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174979607"/>
                    </a:ext>
                  </a:extLst>
                </a:gridCol>
                <a:gridCol w="328311">
                  <a:extLst>
                    <a:ext uri="{9D8B030D-6E8A-4147-A177-3AD203B41FA5}">
                      <a16:colId xmlns:a16="http://schemas.microsoft.com/office/drawing/2014/main" val="2392879646"/>
                    </a:ext>
                  </a:extLst>
                </a:gridCol>
              </a:tblGrid>
              <a:tr h="5736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Les enfants </a:t>
                      </a: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u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727628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70120204-5752-499A-998C-F1D2D424BB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753718"/>
              </p:ext>
            </p:extLst>
          </p:nvPr>
        </p:nvGraphicFramePr>
        <p:xfrm>
          <a:off x="871371" y="2169813"/>
          <a:ext cx="7886701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29552">
                  <a:extLst>
                    <a:ext uri="{9D8B030D-6E8A-4147-A177-3AD203B41FA5}">
                      <a16:colId xmlns:a16="http://schemas.microsoft.com/office/drawing/2014/main" val="205889459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93894886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25882372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714957319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98437847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467796847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099534158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199875114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97629258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569140913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2792495010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610404242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1184322935"/>
                    </a:ext>
                  </a:extLst>
                </a:gridCol>
                <a:gridCol w="327473">
                  <a:extLst>
                    <a:ext uri="{9D8B030D-6E8A-4147-A177-3AD203B41FA5}">
                      <a16:colId xmlns:a16="http://schemas.microsoft.com/office/drawing/2014/main" val="3610177102"/>
                    </a:ext>
                  </a:extLst>
                </a:gridCol>
              </a:tblGrid>
              <a:tr h="4157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ils</a:t>
                      </a: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110" marR="6711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41122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437BA400-1644-406E-8A1B-F23636DFC3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812545"/>
              </p:ext>
            </p:extLst>
          </p:nvPr>
        </p:nvGraphicFramePr>
        <p:xfrm>
          <a:off x="871371" y="3437107"/>
          <a:ext cx="788670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les élèves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v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r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o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90611692-32BC-491A-A128-7FB9F92119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155805"/>
              </p:ext>
            </p:extLst>
          </p:nvPr>
        </p:nvGraphicFramePr>
        <p:xfrm>
          <a:off x="851202" y="4704401"/>
          <a:ext cx="7886703" cy="892874"/>
        </p:xfrm>
        <a:graphic>
          <a:graphicData uri="http://schemas.openxmlformats.org/drawingml/2006/table">
            <a:tbl>
              <a:tblPr firstRow="1" firstCol="1" bandRow="1"/>
              <a:tblGrid>
                <a:gridCol w="3630828">
                  <a:extLst>
                    <a:ext uri="{9D8B030D-6E8A-4147-A177-3AD203B41FA5}">
                      <a16:colId xmlns:a16="http://schemas.microsoft.com/office/drawing/2014/main" val="260025662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58650376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411097885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762458707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68325919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621702769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3028386326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660386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449349805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8488424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792468703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1620868852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42618761"/>
                    </a:ext>
                  </a:extLst>
                </a:gridCol>
                <a:gridCol w="327375">
                  <a:extLst>
                    <a:ext uri="{9D8B030D-6E8A-4147-A177-3AD203B41FA5}">
                      <a16:colId xmlns:a16="http://schemas.microsoft.com/office/drawing/2014/main" val="2176350855"/>
                    </a:ext>
                  </a:extLst>
                </a:gridCol>
              </a:tblGrid>
              <a:tr h="3812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ils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a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fr-F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e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n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fr-F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836" marR="668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115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9909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816</TotalTime>
  <Words>201</Words>
  <Application>Microsoft Office PowerPoint</Application>
  <PresentationFormat>Affichage à l'écran (4:3)</PresentationFormat>
  <Paragraphs>139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39</cp:revision>
  <dcterms:created xsi:type="dcterms:W3CDTF">2023-02-07T14:55:57Z</dcterms:created>
  <dcterms:modified xsi:type="dcterms:W3CDTF">2025-12-14T15:57:51Z</dcterms:modified>
</cp:coreProperties>
</file>