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handoutMasterIdLst>
    <p:handoutMasterId r:id="rId6"/>
  </p:handoutMasterIdLst>
  <p:sldIdLst>
    <p:sldId id="273" r:id="rId2"/>
    <p:sldId id="276" r:id="rId3"/>
    <p:sldId id="275" r:id="rId4"/>
    <p:sldId id="274" r:id="rId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CC"/>
    <a:srgbClr val="0070C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54" autoAdjust="0"/>
    <p:restoredTop sz="94660"/>
  </p:normalViewPr>
  <p:slideViewPr>
    <p:cSldViewPr snapToGrid="0">
      <p:cViewPr varScale="1">
        <p:scale>
          <a:sx n="85" d="100"/>
          <a:sy n="85" d="100"/>
        </p:scale>
        <p:origin x="1320" y="72"/>
      </p:cViewPr>
      <p:guideLst/>
    </p:cSldViewPr>
  </p:slideViewPr>
  <p:notesTextViewPr>
    <p:cViewPr>
      <p:scale>
        <a:sx n="1" d="1"/>
        <a:sy n="1" d="1"/>
      </p:scale>
      <p:origin x="0" y="0"/>
    </p:cViewPr>
  </p:notesTextViewPr>
  <p:notesViewPr>
    <p:cSldViewPr snapToGrid="0">
      <p:cViewPr varScale="1">
        <p:scale>
          <a:sx n="121" d="100"/>
          <a:sy n="121" d="100"/>
        </p:scale>
        <p:origin x="4948" y="9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C8E09438-BAB5-437A-A064-9A81B78EB6D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7CE1EA34-4BE1-3845-0464-3A3CAF79B9C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7C909A8-1D83-44C7-8002-4E1C57B75E1E}" type="datetimeFigureOut">
              <a:rPr lang="fr-FR" smtClean="0"/>
              <a:t>15/11/2025</a:t>
            </a:fld>
            <a:endParaRPr lang="fr-FR"/>
          </a:p>
        </p:txBody>
      </p:sp>
      <p:sp>
        <p:nvSpPr>
          <p:cNvPr id="4" name="Espace réservé du pied de page 3">
            <a:extLst>
              <a:ext uri="{FF2B5EF4-FFF2-40B4-BE49-F238E27FC236}">
                <a16:creationId xmlns:a16="http://schemas.microsoft.com/office/drawing/2014/main" id="{E2CB1DD0-80BB-B274-B2D4-66F82F175D2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id="{88492041-BAE1-B193-2F81-D8C3600152F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E255580-AAE3-4CD8-91BA-27B2D0F81D11}" type="slidenum">
              <a:rPr lang="fr-FR" smtClean="0"/>
              <a:t>‹N°›</a:t>
            </a:fld>
            <a:endParaRPr lang="fr-FR"/>
          </a:p>
        </p:txBody>
      </p:sp>
    </p:spTree>
    <p:extLst>
      <p:ext uri="{BB962C8B-B14F-4D97-AF65-F5344CB8AC3E}">
        <p14:creationId xmlns:p14="http://schemas.microsoft.com/office/powerpoint/2010/main" val="28848968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cxnSp>
        <p:nvCxnSpPr>
          <p:cNvPr id="8" name="Connecteur droit 7">
            <a:extLst>
              <a:ext uri="{FF2B5EF4-FFF2-40B4-BE49-F238E27FC236}">
                <a16:creationId xmlns:a16="http://schemas.microsoft.com/office/drawing/2014/main" id="{023574C7-E22B-9ED0-7852-99FB7D4EE940}"/>
              </a:ext>
            </a:extLst>
          </p:cNvPr>
          <p:cNvCxnSpPr>
            <a:cxnSpLocks/>
          </p:cNvCxnSpPr>
          <p:nvPr userDrawn="1"/>
        </p:nvCxnSpPr>
        <p:spPr>
          <a:xfrm flipV="1">
            <a:off x="0" y="0"/>
            <a:ext cx="0" cy="6858000"/>
          </a:xfrm>
          <a:prstGeom prst="line">
            <a:avLst/>
          </a:prstGeom>
          <a:ln w="76200">
            <a:solidFill>
              <a:srgbClr val="00B050"/>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B2A77ACC-D714-08FF-86AF-BBA5C5C0F439}"/>
              </a:ext>
            </a:extLst>
          </p:cNvPr>
          <p:cNvSpPr/>
          <p:nvPr userDrawn="1"/>
        </p:nvSpPr>
        <p:spPr>
          <a:xfrm>
            <a:off x="7934345" y="0"/>
            <a:ext cx="1210281" cy="324592"/>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fr-FR" dirty="0"/>
              <a:t>Séance 05</a:t>
            </a:r>
          </a:p>
        </p:txBody>
      </p:sp>
      <p:sp>
        <p:nvSpPr>
          <p:cNvPr id="11" name="Rectangle 10">
            <a:extLst>
              <a:ext uri="{FF2B5EF4-FFF2-40B4-BE49-F238E27FC236}">
                <a16:creationId xmlns:a16="http://schemas.microsoft.com/office/drawing/2014/main" id="{12403BD2-C857-6900-EDA0-8142F6C370C4}"/>
              </a:ext>
            </a:extLst>
          </p:cNvPr>
          <p:cNvSpPr/>
          <p:nvPr userDrawn="1"/>
        </p:nvSpPr>
        <p:spPr>
          <a:xfrm>
            <a:off x="39233" y="0"/>
            <a:ext cx="7849941" cy="324592"/>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2" name="Title 1">
            <a:extLst>
              <a:ext uri="{FF2B5EF4-FFF2-40B4-BE49-F238E27FC236}">
                <a16:creationId xmlns:a16="http://schemas.microsoft.com/office/drawing/2014/main" id="{4BCF44B2-8714-DF34-C20D-41BF77BADA16}"/>
              </a:ext>
            </a:extLst>
          </p:cNvPr>
          <p:cNvSpPr>
            <a:spLocks noGrp="1"/>
          </p:cNvSpPr>
          <p:nvPr>
            <p:ph type="title" hasCustomPrompt="1"/>
          </p:nvPr>
        </p:nvSpPr>
        <p:spPr>
          <a:xfrm>
            <a:off x="91047" y="367849"/>
            <a:ext cx="8384389" cy="541357"/>
          </a:xfrm>
        </p:spPr>
        <p:txBody>
          <a:bodyPr>
            <a:normAutofit/>
          </a:bodyPr>
          <a:lstStyle>
            <a:lvl1pPr>
              <a:defRPr sz="3600">
                <a:latin typeface="+mn-lt"/>
                <a:sym typeface="Webdings" panose="05030102010509060703" pitchFamily="18" charset="2"/>
              </a:defRPr>
            </a:lvl1pPr>
          </a:lstStyle>
          <a:p>
            <a:r>
              <a:rPr lang="fr-FR" dirty="0"/>
              <a:t>Modifiez le style du titre</a:t>
            </a:r>
            <a:endParaRPr lang="en-US" dirty="0"/>
          </a:p>
        </p:txBody>
      </p:sp>
      <p:sp>
        <p:nvSpPr>
          <p:cNvPr id="14" name="Text Placeholder 2">
            <a:extLst>
              <a:ext uri="{FF2B5EF4-FFF2-40B4-BE49-F238E27FC236}">
                <a16:creationId xmlns:a16="http://schemas.microsoft.com/office/drawing/2014/main" id="{D340C58D-D296-2434-EB36-3CE0555C1B8C}"/>
              </a:ext>
            </a:extLst>
          </p:cNvPr>
          <p:cNvSpPr>
            <a:spLocks noGrp="1"/>
          </p:cNvSpPr>
          <p:nvPr>
            <p:ph type="body" idx="1" hasCustomPrompt="1"/>
          </p:nvPr>
        </p:nvSpPr>
        <p:spPr>
          <a:xfrm>
            <a:off x="8372152" y="6490150"/>
            <a:ext cx="771847" cy="367849"/>
          </a:xfrm>
        </p:spPr>
        <p:txBody>
          <a:bodyPr>
            <a:normAutofit/>
          </a:bodyPr>
          <a:lstStyle>
            <a:lvl1pPr marL="0" indent="0" algn="ctr">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dirty="0"/>
              <a:t>X/X</a:t>
            </a:r>
          </a:p>
        </p:txBody>
      </p:sp>
      <p:pic>
        <p:nvPicPr>
          <p:cNvPr id="4" name="Image 3">
            <a:extLst>
              <a:ext uri="{FF2B5EF4-FFF2-40B4-BE49-F238E27FC236}">
                <a16:creationId xmlns:a16="http://schemas.microsoft.com/office/drawing/2014/main" id="{F5FFDC23-76BA-EFCA-60D4-44F1D4E4FB1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1047" y="6487145"/>
            <a:ext cx="792282" cy="370855"/>
          </a:xfrm>
          <a:prstGeom prst="rect">
            <a:avLst/>
          </a:prstGeom>
        </p:spPr>
      </p:pic>
    </p:spTree>
    <p:extLst>
      <p:ext uri="{BB962C8B-B14F-4D97-AF65-F5344CB8AC3E}">
        <p14:creationId xmlns:p14="http://schemas.microsoft.com/office/powerpoint/2010/main" val="11985574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72C550B3-70A2-480A-9951-923B30C49C2D}" type="datetimeFigureOut">
              <a:rPr lang="fr-FR" smtClean="0"/>
              <a:t>15/11/2025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138349F2-470B-4917-A232-66FC1BFF341B}" type="slidenum">
              <a:rPr lang="fr-FR" smtClean="0"/>
              <a:t>‹N°›</a:t>
            </a:fld>
            <a:endParaRPr lang="fr-FR"/>
          </a:p>
        </p:txBody>
      </p:sp>
    </p:spTree>
    <p:extLst>
      <p:ext uri="{BB962C8B-B14F-4D97-AF65-F5344CB8AC3E}">
        <p14:creationId xmlns:p14="http://schemas.microsoft.com/office/powerpoint/2010/main" val="530365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fr-FR"/>
              <a:t>Modifiez le style du titre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72C550B3-70A2-480A-9951-923B30C49C2D}" type="datetimeFigureOut">
              <a:rPr lang="fr-FR" smtClean="0"/>
              <a:t>15/11/2025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138349F2-470B-4917-A232-66FC1BFF341B}" type="slidenum">
              <a:rPr lang="fr-FR" smtClean="0"/>
              <a:t>‹N°›</a:t>
            </a:fld>
            <a:endParaRPr lang="fr-FR"/>
          </a:p>
        </p:txBody>
      </p:sp>
    </p:spTree>
    <p:extLst>
      <p:ext uri="{BB962C8B-B14F-4D97-AF65-F5344CB8AC3E}">
        <p14:creationId xmlns:p14="http://schemas.microsoft.com/office/powerpoint/2010/main" val="27881466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fr-FR"/>
              <a:t>Modifiez le style du titre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en-US" dirty="0"/>
          </a:p>
        </p:txBody>
      </p:sp>
      <p:sp>
        <p:nvSpPr>
          <p:cNvPr id="4" name="Date Placeholder 3"/>
          <p:cNvSpPr>
            <a:spLocks noGrp="1"/>
          </p:cNvSpPr>
          <p:nvPr>
            <p:ph type="dt" sz="half" idx="10"/>
          </p:nvPr>
        </p:nvSpPr>
        <p:spPr/>
        <p:txBody>
          <a:bodyPr/>
          <a:lstStyle/>
          <a:p>
            <a:fld id="{72C550B3-70A2-480A-9951-923B30C49C2D}" type="datetimeFigureOut">
              <a:rPr lang="fr-FR" smtClean="0"/>
              <a:t>15/11/2025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138349F2-470B-4917-A232-66FC1BFF341B}" type="slidenum">
              <a:rPr lang="fr-FR" smtClean="0"/>
              <a:t>‹N°›</a:t>
            </a:fld>
            <a:endParaRPr lang="fr-FR"/>
          </a:p>
        </p:txBody>
      </p:sp>
    </p:spTree>
    <p:extLst>
      <p:ext uri="{BB962C8B-B14F-4D97-AF65-F5344CB8AC3E}">
        <p14:creationId xmlns:p14="http://schemas.microsoft.com/office/powerpoint/2010/main" val="6047002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fr-FR"/>
              <a:t>Modifiez le style du titre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72C550B3-70A2-480A-9951-923B30C49C2D}" type="datetimeFigureOut">
              <a:rPr lang="fr-FR" smtClean="0"/>
              <a:t>15/11/2025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138349F2-470B-4917-A232-66FC1BFF341B}" type="slidenum">
              <a:rPr lang="fr-FR" smtClean="0"/>
              <a:t>‹N°›</a:t>
            </a:fld>
            <a:endParaRPr lang="fr-FR"/>
          </a:p>
        </p:txBody>
      </p:sp>
    </p:spTree>
    <p:extLst>
      <p:ext uri="{BB962C8B-B14F-4D97-AF65-F5344CB8AC3E}">
        <p14:creationId xmlns:p14="http://schemas.microsoft.com/office/powerpoint/2010/main" val="17968772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72C550B3-70A2-480A-9951-923B30C49C2D}" type="datetimeFigureOut">
              <a:rPr lang="fr-FR" smtClean="0"/>
              <a:t>15/11/2025</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138349F2-470B-4917-A232-66FC1BFF341B}" type="slidenum">
              <a:rPr lang="fr-FR" smtClean="0"/>
              <a:t>‹N°›</a:t>
            </a:fld>
            <a:endParaRPr lang="fr-FR"/>
          </a:p>
        </p:txBody>
      </p:sp>
    </p:spTree>
    <p:extLst>
      <p:ext uri="{BB962C8B-B14F-4D97-AF65-F5344CB8AC3E}">
        <p14:creationId xmlns:p14="http://schemas.microsoft.com/office/powerpoint/2010/main" val="10439708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fr-FR"/>
              <a:t>Modifiez le style du titre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Content Placeholder 3"/>
          <p:cNvSpPr>
            <a:spLocks noGrp="1"/>
          </p:cNvSpPr>
          <p:nvPr>
            <p:ph sz="half" idx="2"/>
          </p:nvPr>
        </p:nvSpPr>
        <p:spPr>
          <a:xfrm>
            <a:off x="629842" y="2505075"/>
            <a:ext cx="3868340"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Content Placeholder 5"/>
          <p:cNvSpPr>
            <a:spLocks noGrp="1"/>
          </p:cNvSpPr>
          <p:nvPr>
            <p:ph sz="quarter" idx="4"/>
          </p:nvPr>
        </p:nvSpPr>
        <p:spPr>
          <a:xfrm>
            <a:off x="4629150" y="2505075"/>
            <a:ext cx="3887391"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72C550B3-70A2-480A-9951-923B30C49C2D}" type="datetimeFigureOut">
              <a:rPr lang="fr-FR" smtClean="0"/>
              <a:t>15/11/2025</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138349F2-470B-4917-A232-66FC1BFF341B}" type="slidenum">
              <a:rPr lang="fr-FR" smtClean="0"/>
              <a:t>‹N°›</a:t>
            </a:fld>
            <a:endParaRPr lang="fr-FR"/>
          </a:p>
        </p:txBody>
      </p:sp>
    </p:spTree>
    <p:extLst>
      <p:ext uri="{BB962C8B-B14F-4D97-AF65-F5344CB8AC3E}">
        <p14:creationId xmlns:p14="http://schemas.microsoft.com/office/powerpoint/2010/main" val="2946266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72C550B3-70A2-480A-9951-923B30C49C2D}" type="datetimeFigureOut">
              <a:rPr lang="fr-FR" smtClean="0"/>
              <a:t>15/11/2025</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138349F2-470B-4917-A232-66FC1BFF341B}" type="slidenum">
              <a:rPr lang="fr-FR" smtClean="0"/>
              <a:t>‹N°›</a:t>
            </a:fld>
            <a:endParaRPr lang="fr-FR"/>
          </a:p>
        </p:txBody>
      </p:sp>
    </p:spTree>
    <p:extLst>
      <p:ext uri="{BB962C8B-B14F-4D97-AF65-F5344CB8AC3E}">
        <p14:creationId xmlns:p14="http://schemas.microsoft.com/office/powerpoint/2010/main" val="18914686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C550B3-70A2-480A-9951-923B30C49C2D}" type="datetimeFigureOut">
              <a:rPr lang="fr-FR" smtClean="0"/>
              <a:t>15/11/2025</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138349F2-470B-4917-A232-66FC1BFF341B}" type="slidenum">
              <a:rPr lang="fr-FR" smtClean="0"/>
              <a:t>‹N°›</a:t>
            </a:fld>
            <a:endParaRPr lang="fr-FR"/>
          </a:p>
        </p:txBody>
      </p:sp>
    </p:spTree>
    <p:extLst>
      <p:ext uri="{BB962C8B-B14F-4D97-AF65-F5344CB8AC3E}">
        <p14:creationId xmlns:p14="http://schemas.microsoft.com/office/powerpoint/2010/main" val="33262146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fr-FR"/>
              <a:t>Modifiez le style du titre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72C550B3-70A2-480A-9951-923B30C49C2D}" type="datetimeFigureOut">
              <a:rPr lang="fr-FR" smtClean="0"/>
              <a:t>15/11/2025</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138349F2-470B-4917-A232-66FC1BFF341B}" type="slidenum">
              <a:rPr lang="fr-FR" smtClean="0"/>
              <a:t>‹N°›</a:t>
            </a:fld>
            <a:endParaRPr lang="fr-FR"/>
          </a:p>
        </p:txBody>
      </p:sp>
    </p:spTree>
    <p:extLst>
      <p:ext uri="{BB962C8B-B14F-4D97-AF65-F5344CB8AC3E}">
        <p14:creationId xmlns:p14="http://schemas.microsoft.com/office/powerpoint/2010/main" val="19595895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fr-FR"/>
              <a:t>Modifiez le style du titre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Cliquez sur l'icône pour ajouter une image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72C550B3-70A2-480A-9951-923B30C49C2D}" type="datetimeFigureOut">
              <a:rPr lang="fr-FR" smtClean="0"/>
              <a:t>15/11/2025</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138349F2-470B-4917-A232-66FC1BFF341B}" type="slidenum">
              <a:rPr lang="fr-FR" smtClean="0"/>
              <a:t>‹N°›</a:t>
            </a:fld>
            <a:endParaRPr lang="fr-FR"/>
          </a:p>
        </p:txBody>
      </p:sp>
    </p:spTree>
    <p:extLst>
      <p:ext uri="{BB962C8B-B14F-4D97-AF65-F5344CB8AC3E}">
        <p14:creationId xmlns:p14="http://schemas.microsoft.com/office/powerpoint/2010/main" val="31469364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C550B3-70A2-480A-9951-923B30C49C2D}" type="datetimeFigureOut">
              <a:rPr lang="fr-FR" smtClean="0"/>
              <a:t>15/11/2025</a:t>
            </a:fld>
            <a:endParaRPr lang="fr-F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8349F2-470B-4917-A232-66FC1BFF341B}" type="slidenum">
              <a:rPr lang="fr-FR" smtClean="0"/>
              <a:t>‹N°›</a:t>
            </a:fld>
            <a:endParaRPr lang="fr-FR"/>
          </a:p>
        </p:txBody>
      </p:sp>
    </p:spTree>
    <p:extLst>
      <p:ext uri="{BB962C8B-B14F-4D97-AF65-F5344CB8AC3E}">
        <p14:creationId xmlns:p14="http://schemas.microsoft.com/office/powerpoint/2010/main" val="1434836738"/>
      </p:ext>
    </p:extLst>
  </p:cSld>
  <p:clrMap bg1="lt1" tx1="dk1" bg2="lt2" tx2="dk2" accent1="accent1" accent2="accent2" accent3="accent3" accent4="accent4" accent5="accent5" accent6="accent6" hlink="hlink" folHlink="folHlink"/>
  <p:sldLayoutIdLst>
    <p:sldLayoutId id="2147483662" r:id="rId1"/>
    <p:sldLayoutId id="2147483661"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B050"/>
        </a:solidFill>
        <a:effectLst/>
      </p:bgPr>
    </p:bg>
    <p:spTree>
      <p:nvGrpSpPr>
        <p:cNvPr id="1" name=""/>
        <p:cNvGrpSpPr/>
        <p:nvPr/>
      </p:nvGrpSpPr>
      <p:grpSpPr>
        <a:xfrm>
          <a:off x="0" y="0"/>
          <a:ext cx="0" cy="0"/>
          <a:chOff x="0" y="0"/>
          <a:chExt cx="0" cy="0"/>
        </a:xfrm>
      </p:grpSpPr>
      <p:sp>
        <p:nvSpPr>
          <p:cNvPr id="65" name="Espace réservé du texte 64">
            <a:extLst>
              <a:ext uri="{FF2B5EF4-FFF2-40B4-BE49-F238E27FC236}">
                <a16:creationId xmlns:a16="http://schemas.microsoft.com/office/drawing/2014/main" id="{D0F7DE27-AEEA-A994-1B9F-E20543DB81BE}"/>
              </a:ext>
            </a:extLst>
          </p:cNvPr>
          <p:cNvSpPr>
            <a:spLocks noGrp="1"/>
          </p:cNvSpPr>
          <p:nvPr>
            <p:ph type="body" idx="1"/>
          </p:nvPr>
        </p:nvSpPr>
        <p:spPr/>
        <p:txBody>
          <a:bodyPr/>
          <a:lstStyle/>
          <a:p>
            <a:r>
              <a:rPr lang="fr-FR" dirty="0"/>
              <a:t>1/4</a:t>
            </a:r>
          </a:p>
        </p:txBody>
      </p:sp>
      <p:sp>
        <p:nvSpPr>
          <p:cNvPr id="4" name="ZoneTexte 3">
            <a:extLst>
              <a:ext uri="{FF2B5EF4-FFF2-40B4-BE49-F238E27FC236}">
                <a16:creationId xmlns:a16="http://schemas.microsoft.com/office/drawing/2014/main" id="{508AF50C-371D-427C-B908-57BE500F2ADD}"/>
              </a:ext>
            </a:extLst>
          </p:cNvPr>
          <p:cNvSpPr txBox="1"/>
          <p:nvPr/>
        </p:nvSpPr>
        <p:spPr>
          <a:xfrm>
            <a:off x="1228165" y="3136612"/>
            <a:ext cx="6971845" cy="584775"/>
          </a:xfrm>
          <a:prstGeom prst="rect">
            <a:avLst/>
          </a:prstGeom>
          <a:noFill/>
        </p:spPr>
        <p:txBody>
          <a:bodyPr wrap="none" rtlCol="0">
            <a:spAutoFit/>
          </a:bodyPr>
          <a:lstStyle/>
          <a:p>
            <a:r>
              <a:rPr lang="fr-FR" sz="3200" dirty="0">
                <a:solidFill>
                  <a:schemeClr val="bg1"/>
                </a:solidFill>
              </a:rPr>
              <a:t>Je sais me repérer dans la phrase simple.</a:t>
            </a:r>
          </a:p>
        </p:txBody>
      </p:sp>
    </p:spTree>
    <p:extLst>
      <p:ext uri="{BB962C8B-B14F-4D97-AF65-F5344CB8AC3E}">
        <p14:creationId xmlns:p14="http://schemas.microsoft.com/office/powerpoint/2010/main" val="13696163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Espace réservé du texte 64">
            <a:extLst>
              <a:ext uri="{FF2B5EF4-FFF2-40B4-BE49-F238E27FC236}">
                <a16:creationId xmlns:a16="http://schemas.microsoft.com/office/drawing/2014/main" id="{D0F7DE27-AEEA-A994-1B9F-E20543DB81BE}"/>
              </a:ext>
            </a:extLst>
          </p:cNvPr>
          <p:cNvSpPr>
            <a:spLocks noGrp="1"/>
          </p:cNvSpPr>
          <p:nvPr>
            <p:ph type="body" idx="1"/>
          </p:nvPr>
        </p:nvSpPr>
        <p:spPr/>
        <p:txBody>
          <a:bodyPr/>
          <a:lstStyle/>
          <a:p>
            <a:r>
              <a:rPr lang="fr-FR" dirty="0"/>
              <a:t>2/4</a:t>
            </a:r>
          </a:p>
        </p:txBody>
      </p:sp>
      <p:sp>
        <p:nvSpPr>
          <p:cNvPr id="2" name="Rectangle 1">
            <a:extLst>
              <a:ext uri="{FF2B5EF4-FFF2-40B4-BE49-F238E27FC236}">
                <a16:creationId xmlns:a16="http://schemas.microsoft.com/office/drawing/2014/main" id="{ACA7CE91-FB85-4261-AC6D-358095D444B1}"/>
              </a:ext>
            </a:extLst>
          </p:cNvPr>
          <p:cNvSpPr/>
          <p:nvPr/>
        </p:nvSpPr>
        <p:spPr>
          <a:xfrm>
            <a:off x="502023" y="1219943"/>
            <a:ext cx="8139954" cy="2677656"/>
          </a:xfrm>
          <a:prstGeom prst="rect">
            <a:avLst/>
          </a:prstGeom>
        </p:spPr>
        <p:txBody>
          <a:bodyPr wrap="square">
            <a:spAutoFit/>
          </a:bodyPr>
          <a:lstStyle/>
          <a:p>
            <a:r>
              <a:rPr lang="fr-FR" sz="2800" i="1" kern="100" dirty="0">
                <a:solidFill>
                  <a:srgbClr val="0070C0"/>
                </a:solidFill>
                <a:latin typeface="Calibri" panose="020F0502020204030204" pitchFamily="34" charset="0"/>
                <a:ea typeface="Calibri" panose="020F0502020204030204" pitchFamily="34" charset="0"/>
                <a:cs typeface="Times New Roman" panose="02020603050405020304" pitchFamily="18" charset="0"/>
              </a:rPr>
              <a:t>C’est la rentrée ! ………………………… vont à l’école avec leurs parents. …………….portent chacun un nouveau cartable sur le dos. ……………………………. préparent leur classe. ………………………… affiche les listes des élèves dans la cour. ……………………………………….. accueille les enfants. ………………….. disent au revoir à leurs parents. </a:t>
            </a:r>
            <a:endParaRPr lang="fr-FR" sz="2800" dirty="0"/>
          </a:p>
        </p:txBody>
      </p:sp>
      <p:sp>
        <p:nvSpPr>
          <p:cNvPr id="3" name="Rectangle 2">
            <a:extLst>
              <a:ext uri="{FF2B5EF4-FFF2-40B4-BE49-F238E27FC236}">
                <a16:creationId xmlns:a16="http://schemas.microsoft.com/office/drawing/2014/main" id="{B9539F68-4D54-49EF-9320-428810706C2F}"/>
              </a:ext>
            </a:extLst>
          </p:cNvPr>
          <p:cNvSpPr/>
          <p:nvPr/>
        </p:nvSpPr>
        <p:spPr>
          <a:xfrm>
            <a:off x="1697597" y="5867020"/>
            <a:ext cx="2445478" cy="523220"/>
          </a:xfrm>
          <a:prstGeom prst="rect">
            <a:avLst/>
          </a:prstGeom>
        </p:spPr>
        <p:txBody>
          <a:bodyPr wrap="none">
            <a:spAutoFit/>
          </a:bodyPr>
          <a:lstStyle/>
          <a:p>
            <a:r>
              <a:rPr lang="fr-FR" sz="2800" i="1" kern="100" dirty="0">
                <a:solidFill>
                  <a:srgbClr val="FF0000"/>
                </a:solidFill>
                <a:latin typeface="Calibri" panose="020F0502020204030204" pitchFamily="34" charset="0"/>
                <a:ea typeface="Calibri" panose="020F0502020204030204" pitchFamily="34" charset="0"/>
                <a:cs typeface="Times New Roman" panose="02020603050405020304" pitchFamily="18" charset="0"/>
              </a:rPr>
              <a:t>Lucas et Firmin </a:t>
            </a:r>
            <a:endParaRPr lang="fr-FR" sz="2800" dirty="0">
              <a:solidFill>
                <a:srgbClr val="FF0000"/>
              </a:solidFill>
            </a:endParaRPr>
          </a:p>
        </p:txBody>
      </p:sp>
      <p:sp>
        <p:nvSpPr>
          <p:cNvPr id="5" name="Rectangle 4">
            <a:extLst>
              <a:ext uri="{FF2B5EF4-FFF2-40B4-BE49-F238E27FC236}">
                <a16:creationId xmlns:a16="http://schemas.microsoft.com/office/drawing/2014/main" id="{E0F6667A-192F-4097-9A75-FC07C1ED3264}"/>
              </a:ext>
            </a:extLst>
          </p:cNvPr>
          <p:cNvSpPr/>
          <p:nvPr/>
        </p:nvSpPr>
        <p:spPr>
          <a:xfrm>
            <a:off x="4894451" y="5014737"/>
            <a:ext cx="577402" cy="523220"/>
          </a:xfrm>
          <a:prstGeom prst="rect">
            <a:avLst/>
          </a:prstGeom>
        </p:spPr>
        <p:txBody>
          <a:bodyPr wrap="none">
            <a:spAutoFit/>
          </a:bodyPr>
          <a:lstStyle/>
          <a:p>
            <a:r>
              <a:rPr lang="fr-FR" sz="2800" i="1" kern="100" dirty="0">
                <a:solidFill>
                  <a:srgbClr val="FF0000"/>
                </a:solidFill>
                <a:latin typeface="Calibri" panose="020F0502020204030204" pitchFamily="34" charset="0"/>
                <a:ea typeface="Calibri" panose="020F0502020204030204" pitchFamily="34" charset="0"/>
                <a:cs typeface="Times New Roman" panose="02020603050405020304" pitchFamily="18" charset="0"/>
              </a:rPr>
              <a:t>Ils </a:t>
            </a:r>
            <a:endParaRPr lang="fr-FR" sz="2800" dirty="0">
              <a:solidFill>
                <a:srgbClr val="FF0000"/>
              </a:solidFill>
            </a:endParaRPr>
          </a:p>
        </p:txBody>
      </p:sp>
      <p:sp>
        <p:nvSpPr>
          <p:cNvPr id="6" name="Rectangle 5">
            <a:extLst>
              <a:ext uri="{FF2B5EF4-FFF2-40B4-BE49-F238E27FC236}">
                <a16:creationId xmlns:a16="http://schemas.microsoft.com/office/drawing/2014/main" id="{AC4BD3E3-5D62-4660-A6F8-BEB597B1211D}"/>
              </a:ext>
            </a:extLst>
          </p:cNvPr>
          <p:cNvSpPr/>
          <p:nvPr/>
        </p:nvSpPr>
        <p:spPr>
          <a:xfrm>
            <a:off x="4660367" y="5754452"/>
            <a:ext cx="4315284" cy="523220"/>
          </a:xfrm>
          <a:prstGeom prst="rect">
            <a:avLst/>
          </a:prstGeom>
        </p:spPr>
        <p:txBody>
          <a:bodyPr wrap="none">
            <a:spAutoFit/>
          </a:bodyPr>
          <a:lstStyle/>
          <a:p>
            <a:r>
              <a:rPr lang="fr-FR" sz="2800" i="1" kern="100" dirty="0">
                <a:solidFill>
                  <a:srgbClr val="FF0000"/>
                </a:solidFill>
                <a:latin typeface="Calibri" panose="020F0502020204030204" pitchFamily="34" charset="0"/>
                <a:ea typeface="Calibri" panose="020F0502020204030204" pitchFamily="34" charset="0"/>
                <a:cs typeface="Times New Roman" panose="02020603050405020304" pitchFamily="18" charset="0"/>
              </a:rPr>
              <a:t>Les maitres et les maitresses</a:t>
            </a:r>
            <a:endParaRPr lang="fr-FR" sz="2800" dirty="0">
              <a:solidFill>
                <a:srgbClr val="FF0000"/>
              </a:solidFill>
            </a:endParaRPr>
          </a:p>
        </p:txBody>
      </p:sp>
      <p:sp>
        <p:nvSpPr>
          <p:cNvPr id="7" name="Rectangle 6">
            <a:extLst>
              <a:ext uri="{FF2B5EF4-FFF2-40B4-BE49-F238E27FC236}">
                <a16:creationId xmlns:a16="http://schemas.microsoft.com/office/drawing/2014/main" id="{7BBA9987-7299-4019-B47F-3C84AAB81078}"/>
              </a:ext>
            </a:extLst>
          </p:cNvPr>
          <p:cNvSpPr/>
          <p:nvPr/>
        </p:nvSpPr>
        <p:spPr>
          <a:xfrm>
            <a:off x="3056746" y="4454713"/>
            <a:ext cx="1976182" cy="523220"/>
          </a:xfrm>
          <a:prstGeom prst="rect">
            <a:avLst/>
          </a:prstGeom>
        </p:spPr>
        <p:txBody>
          <a:bodyPr wrap="none">
            <a:spAutoFit/>
          </a:bodyPr>
          <a:lstStyle/>
          <a:p>
            <a:r>
              <a:rPr lang="fr-FR" sz="2800" i="1" kern="100" dirty="0">
                <a:solidFill>
                  <a:srgbClr val="FF0000"/>
                </a:solidFill>
                <a:latin typeface="Calibri" panose="020F0502020204030204" pitchFamily="34" charset="0"/>
                <a:ea typeface="Calibri" panose="020F0502020204030204" pitchFamily="34" charset="0"/>
                <a:cs typeface="Times New Roman" panose="02020603050405020304" pitchFamily="18" charset="0"/>
              </a:rPr>
              <a:t>Le directeur </a:t>
            </a:r>
            <a:endParaRPr lang="fr-FR" sz="2800" dirty="0">
              <a:solidFill>
                <a:srgbClr val="FF0000"/>
              </a:solidFill>
            </a:endParaRPr>
          </a:p>
        </p:txBody>
      </p:sp>
      <p:sp>
        <p:nvSpPr>
          <p:cNvPr id="8" name="Rectangle 7">
            <a:extLst>
              <a:ext uri="{FF2B5EF4-FFF2-40B4-BE49-F238E27FC236}">
                <a16:creationId xmlns:a16="http://schemas.microsoft.com/office/drawing/2014/main" id="{BB67BB3C-0173-48A4-8F08-A4D225F6B49B}"/>
              </a:ext>
            </a:extLst>
          </p:cNvPr>
          <p:cNvSpPr/>
          <p:nvPr/>
        </p:nvSpPr>
        <p:spPr>
          <a:xfrm>
            <a:off x="503975" y="5190411"/>
            <a:ext cx="3302507" cy="523220"/>
          </a:xfrm>
          <a:prstGeom prst="rect">
            <a:avLst/>
          </a:prstGeom>
        </p:spPr>
        <p:txBody>
          <a:bodyPr wrap="none">
            <a:spAutoFit/>
          </a:bodyPr>
          <a:lstStyle/>
          <a:p>
            <a:r>
              <a:rPr lang="fr-FR" sz="2800" i="1" kern="100" dirty="0">
                <a:solidFill>
                  <a:srgbClr val="FF0000"/>
                </a:solidFill>
                <a:latin typeface="Calibri" panose="020F0502020204030204" pitchFamily="34" charset="0"/>
                <a:ea typeface="Calibri" panose="020F0502020204030204" pitchFamily="34" charset="0"/>
                <a:cs typeface="Times New Roman" panose="02020603050405020304" pitchFamily="18" charset="0"/>
              </a:rPr>
              <a:t>La maitresse des CE1 </a:t>
            </a:r>
            <a:endParaRPr lang="fr-FR" sz="2800" dirty="0">
              <a:solidFill>
                <a:srgbClr val="FF0000"/>
              </a:solidFill>
            </a:endParaRPr>
          </a:p>
        </p:txBody>
      </p:sp>
      <p:sp>
        <p:nvSpPr>
          <p:cNvPr id="9" name="Rectangle 8">
            <a:extLst>
              <a:ext uri="{FF2B5EF4-FFF2-40B4-BE49-F238E27FC236}">
                <a16:creationId xmlns:a16="http://schemas.microsoft.com/office/drawing/2014/main" id="{314E4A1F-691A-47FF-858D-2C38D3384ED4}"/>
              </a:ext>
            </a:extLst>
          </p:cNvPr>
          <p:cNvSpPr/>
          <p:nvPr/>
        </p:nvSpPr>
        <p:spPr>
          <a:xfrm>
            <a:off x="6570184" y="4798242"/>
            <a:ext cx="495649" cy="523220"/>
          </a:xfrm>
          <a:prstGeom prst="rect">
            <a:avLst/>
          </a:prstGeom>
        </p:spPr>
        <p:txBody>
          <a:bodyPr wrap="none">
            <a:spAutoFit/>
          </a:bodyPr>
          <a:lstStyle/>
          <a:p>
            <a:r>
              <a:rPr lang="fr-FR" sz="2800" i="1" kern="100" dirty="0">
                <a:solidFill>
                  <a:srgbClr val="FF0000"/>
                </a:solidFill>
                <a:latin typeface="Calibri" panose="020F0502020204030204" pitchFamily="34" charset="0"/>
                <a:ea typeface="Calibri" panose="020F0502020204030204" pitchFamily="34" charset="0"/>
                <a:cs typeface="Times New Roman" panose="02020603050405020304" pitchFamily="18" charset="0"/>
              </a:rPr>
              <a:t>Ils</a:t>
            </a:r>
            <a:endParaRPr lang="fr-FR" sz="2800" dirty="0">
              <a:solidFill>
                <a:srgbClr val="FF0000"/>
              </a:solidFill>
            </a:endParaRPr>
          </a:p>
        </p:txBody>
      </p:sp>
    </p:spTree>
    <p:extLst>
      <p:ext uri="{BB962C8B-B14F-4D97-AF65-F5344CB8AC3E}">
        <p14:creationId xmlns:p14="http://schemas.microsoft.com/office/powerpoint/2010/main" val="146035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Espace réservé du texte 64">
            <a:extLst>
              <a:ext uri="{FF2B5EF4-FFF2-40B4-BE49-F238E27FC236}">
                <a16:creationId xmlns:a16="http://schemas.microsoft.com/office/drawing/2014/main" id="{D0F7DE27-AEEA-A994-1B9F-E20543DB81BE}"/>
              </a:ext>
            </a:extLst>
          </p:cNvPr>
          <p:cNvSpPr>
            <a:spLocks noGrp="1"/>
          </p:cNvSpPr>
          <p:nvPr>
            <p:ph type="body" idx="1"/>
          </p:nvPr>
        </p:nvSpPr>
        <p:spPr/>
        <p:txBody>
          <a:bodyPr/>
          <a:lstStyle/>
          <a:p>
            <a:r>
              <a:rPr lang="fr-FR" dirty="0"/>
              <a:t>3/4</a:t>
            </a:r>
          </a:p>
        </p:txBody>
      </p:sp>
      <p:sp>
        <p:nvSpPr>
          <p:cNvPr id="2" name="Rectangle 1">
            <a:extLst>
              <a:ext uri="{FF2B5EF4-FFF2-40B4-BE49-F238E27FC236}">
                <a16:creationId xmlns:a16="http://schemas.microsoft.com/office/drawing/2014/main" id="{ACA7CE91-FB85-4261-AC6D-358095D444B1}"/>
              </a:ext>
            </a:extLst>
          </p:cNvPr>
          <p:cNvSpPr/>
          <p:nvPr/>
        </p:nvSpPr>
        <p:spPr>
          <a:xfrm>
            <a:off x="502023" y="1219943"/>
            <a:ext cx="8139954" cy="3108543"/>
          </a:xfrm>
          <a:prstGeom prst="rect">
            <a:avLst/>
          </a:prstGeom>
        </p:spPr>
        <p:txBody>
          <a:bodyPr wrap="square">
            <a:spAutoFit/>
          </a:bodyPr>
          <a:lstStyle/>
          <a:p>
            <a:r>
              <a:rPr lang="fr-FR" sz="2800" i="1" kern="100" dirty="0">
                <a:solidFill>
                  <a:srgbClr val="0070C0"/>
                </a:solidFill>
                <a:latin typeface="Calibri" panose="020F0502020204030204" pitchFamily="34" charset="0"/>
                <a:ea typeface="Calibri" panose="020F0502020204030204" pitchFamily="34" charset="0"/>
                <a:cs typeface="Times New Roman" panose="02020603050405020304" pitchFamily="18" charset="0"/>
              </a:rPr>
              <a:t>C’est la rentrée ! ………………………… vont à l’école avec leurs parents. …………….portent chacun un nouveau cartable sur le dos. </a:t>
            </a:r>
          </a:p>
          <a:p>
            <a:r>
              <a:rPr lang="fr-FR" sz="2800" i="1" kern="100" dirty="0">
                <a:solidFill>
                  <a:srgbClr val="0070C0"/>
                </a:solidFill>
                <a:latin typeface="Calibri" panose="020F0502020204030204" pitchFamily="34" charset="0"/>
                <a:ea typeface="Calibri" panose="020F0502020204030204" pitchFamily="34" charset="0"/>
                <a:cs typeface="Times New Roman" panose="02020603050405020304" pitchFamily="18" charset="0"/>
              </a:rPr>
              <a:t>…………………………………..  préparent leur classe. ………………………… affiche les listes des élèves dans la cour. ……………………………………….. accueille les enfants. ………………….. disent au revoir à leurs parents. </a:t>
            </a:r>
            <a:endParaRPr lang="fr-FR" sz="2800" dirty="0"/>
          </a:p>
        </p:txBody>
      </p:sp>
      <p:sp>
        <p:nvSpPr>
          <p:cNvPr id="3" name="Rectangle 2">
            <a:extLst>
              <a:ext uri="{FF2B5EF4-FFF2-40B4-BE49-F238E27FC236}">
                <a16:creationId xmlns:a16="http://schemas.microsoft.com/office/drawing/2014/main" id="{B9539F68-4D54-49EF-9320-428810706C2F}"/>
              </a:ext>
            </a:extLst>
          </p:cNvPr>
          <p:cNvSpPr/>
          <p:nvPr/>
        </p:nvSpPr>
        <p:spPr>
          <a:xfrm>
            <a:off x="3056746" y="1148199"/>
            <a:ext cx="2445478" cy="523220"/>
          </a:xfrm>
          <a:prstGeom prst="rect">
            <a:avLst/>
          </a:prstGeom>
        </p:spPr>
        <p:txBody>
          <a:bodyPr wrap="none">
            <a:spAutoFit/>
          </a:bodyPr>
          <a:lstStyle/>
          <a:p>
            <a:r>
              <a:rPr lang="fr-FR" sz="2800" i="1" kern="100" dirty="0">
                <a:solidFill>
                  <a:srgbClr val="FF0000"/>
                </a:solidFill>
                <a:latin typeface="Calibri" panose="020F0502020204030204" pitchFamily="34" charset="0"/>
                <a:ea typeface="Calibri" panose="020F0502020204030204" pitchFamily="34" charset="0"/>
                <a:cs typeface="Times New Roman" panose="02020603050405020304" pitchFamily="18" charset="0"/>
              </a:rPr>
              <a:t>Lucas et Firmin </a:t>
            </a:r>
            <a:endParaRPr lang="fr-FR" sz="2800" dirty="0">
              <a:solidFill>
                <a:srgbClr val="FF0000"/>
              </a:solidFill>
            </a:endParaRPr>
          </a:p>
        </p:txBody>
      </p:sp>
      <p:sp>
        <p:nvSpPr>
          <p:cNvPr id="5" name="Rectangle 4">
            <a:extLst>
              <a:ext uri="{FF2B5EF4-FFF2-40B4-BE49-F238E27FC236}">
                <a16:creationId xmlns:a16="http://schemas.microsoft.com/office/drawing/2014/main" id="{E0F6667A-192F-4097-9A75-FC07C1ED3264}"/>
              </a:ext>
            </a:extLst>
          </p:cNvPr>
          <p:cNvSpPr/>
          <p:nvPr/>
        </p:nvSpPr>
        <p:spPr>
          <a:xfrm>
            <a:off x="2960139" y="1598520"/>
            <a:ext cx="577402" cy="523220"/>
          </a:xfrm>
          <a:prstGeom prst="rect">
            <a:avLst/>
          </a:prstGeom>
        </p:spPr>
        <p:txBody>
          <a:bodyPr wrap="none">
            <a:spAutoFit/>
          </a:bodyPr>
          <a:lstStyle/>
          <a:p>
            <a:r>
              <a:rPr lang="fr-FR" sz="2800" i="1" kern="100" dirty="0">
                <a:solidFill>
                  <a:srgbClr val="FF0000"/>
                </a:solidFill>
                <a:latin typeface="Calibri" panose="020F0502020204030204" pitchFamily="34" charset="0"/>
                <a:ea typeface="Calibri" panose="020F0502020204030204" pitchFamily="34" charset="0"/>
                <a:cs typeface="Times New Roman" panose="02020603050405020304" pitchFamily="18" charset="0"/>
              </a:rPr>
              <a:t>Ils </a:t>
            </a:r>
            <a:endParaRPr lang="fr-FR" sz="2800" dirty="0">
              <a:solidFill>
                <a:srgbClr val="FF0000"/>
              </a:solidFill>
            </a:endParaRPr>
          </a:p>
        </p:txBody>
      </p:sp>
      <p:sp>
        <p:nvSpPr>
          <p:cNvPr id="6" name="Rectangle 5">
            <a:extLst>
              <a:ext uri="{FF2B5EF4-FFF2-40B4-BE49-F238E27FC236}">
                <a16:creationId xmlns:a16="http://schemas.microsoft.com/office/drawing/2014/main" id="{AC4BD3E3-5D62-4660-A6F8-BEB597B1211D}"/>
              </a:ext>
            </a:extLst>
          </p:cNvPr>
          <p:cNvSpPr/>
          <p:nvPr/>
        </p:nvSpPr>
        <p:spPr>
          <a:xfrm>
            <a:off x="-35799" y="2417742"/>
            <a:ext cx="4315284" cy="523220"/>
          </a:xfrm>
          <a:prstGeom prst="rect">
            <a:avLst/>
          </a:prstGeom>
        </p:spPr>
        <p:txBody>
          <a:bodyPr wrap="none">
            <a:spAutoFit/>
          </a:bodyPr>
          <a:lstStyle/>
          <a:p>
            <a:r>
              <a:rPr lang="fr-FR" sz="2800" i="1" kern="100" dirty="0">
                <a:solidFill>
                  <a:srgbClr val="FF0000"/>
                </a:solidFill>
                <a:latin typeface="Calibri" panose="020F0502020204030204" pitchFamily="34" charset="0"/>
                <a:ea typeface="Calibri" panose="020F0502020204030204" pitchFamily="34" charset="0"/>
                <a:cs typeface="Times New Roman" panose="02020603050405020304" pitchFamily="18" charset="0"/>
              </a:rPr>
              <a:t>Les maitres et les maitresses</a:t>
            </a:r>
            <a:endParaRPr lang="fr-FR" sz="2800" dirty="0">
              <a:solidFill>
                <a:srgbClr val="FF0000"/>
              </a:solidFill>
            </a:endParaRPr>
          </a:p>
        </p:txBody>
      </p:sp>
      <p:sp>
        <p:nvSpPr>
          <p:cNvPr id="7" name="Rectangle 6">
            <a:extLst>
              <a:ext uri="{FF2B5EF4-FFF2-40B4-BE49-F238E27FC236}">
                <a16:creationId xmlns:a16="http://schemas.microsoft.com/office/drawing/2014/main" id="{7BBA9987-7299-4019-B47F-3C84AAB81078}"/>
              </a:ext>
            </a:extLst>
          </p:cNvPr>
          <p:cNvSpPr/>
          <p:nvPr/>
        </p:nvSpPr>
        <p:spPr>
          <a:xfrm>
            <a:off x="869358" y="2874344"/>
            <a:ext cx="1976182" cy="523220"/>
          </a:xfrm>
          <a:prstGeom prst="rect">
            <a:avLst/>
          </a:prstGeom>
        </p:spPr>
        <p:txBody>
          <a:bodyPr wrap="none">
            <a:spAutoFit/>
          </a:bodyPr>
          <a:lstStyle/>
          <a:p>
            <a:r>
              <a:rPr lang="fr-FR" sz="2800" i="1" kern="100" dirty="0">
                <a:solidFill>
                  <a:srgbClr val="FF0000"/>
                </a:solidFill>
                <a:latin typeface="Calibri" panose="020F0502020204030204" pitchFamily="34" charset="0"/>
                <a:ea typeface="Calibri" panose="020F0502020204030204" pitchFamily="34" charset="0"/>
                <a:cs typeface="Times New Roman" panose="02020603050405020304" pitchFamily="18" charset="0"/>
              </a:rPr>
              <a:t>Le directeur </a:t>
            </a:r>
            <a:endParaRPr lang="fr-FR" sz="2800" dirty="0">
              <a:solidFill>
                <a:srgbClr val="FF0000"/>
              </a:solidFill>
            </a:endParaRPr>
          </a:p>
        </p:txBody>
      </p:sp>
      <p:sp>
        <p:nvSpPr>
          <p:cNvPr id="8" name="Rectangle 7">
            <a:extLst>
              <a:ext uri="{FF2B5EF4-FFF2-40B4-BE49-F238E27FC236}">
                <a16:creationId xmlns:a16="http://schemas.microsoft.com/office/drawing/2014/main" id="{BB67BB3C-0173-48A4-8F08-A4D225F6B49B}"/>
              </a:ext>
            </a:extLst>
          </p:cNvPr>
          <p:cNvSpPr/>
          <p:nvPr/>
        </p:nvSpPr>
        <p:spPr>
          <a:xfrm>
            <a:off x="1597586" y="3319539"/>
            <a:ext cx="3302507" cy="523220"/>
          </a:xfrm>
          <a:prstGeom prst="rect">
            <a:avLst/>
          </a:prstGeom>
        </p:spPr>
        <p:txBody>
          <a:bodyPr wrap="none">
            <a:spAutoFit/>
          </a:bodyPr>
          <a:lstStyle/>
          <a:p>
            <a:r>
              <a:rPr lang="fr-FR" sz="2800" i="1" kern="100" dirty="0">
                <a:solidFill>
                  <a:srgbClr val="FF0000"/>
                </a:solidFill>
                <a:latin typeface="Calibri" panose="020F0502020204030204" pitchFamily="34" charset="0"/>
                <a:ea typeface="Calibri" panose="020F0502020204030204" pitchFamily="34" charset="0"/>
                <a:cs typeface="Times New Roman" panose="02020603050405020304" pitchFamily="18" charset="0"/>
              </a:rPr>
              <a:t>La maitresse des CE1 </a:t>
            </a:r>
            <a:endParaRPr lang="fr-FR" sz="2800" dirty="0">
              <a:solidFill>
                <a:srgbClr val="FF0000"/>
              </a:solidFill>
            </a:endParaRPr>
          </a:p>
        </p:txBody>
      </p:sp>
      <p:sp>
        <p:nvSpPr>
          <p:cNvPr id="9" name="Rectangle 8">
            <a:extLst>
              <a:ext uri="{FF2B5EF4-FFF2-40B4-BE49-F238E27FC236}">
                <a16:creationId xmlns:a16="http://schemas.microsoft.com/office/drawing/2014/main" id="{314E4A1F-691A-47FF-858D-2C38D3384ED4}"/>
              </a:ext>
            </a:extLst>
          </p:cNvPr>
          <p:cNvSpPr/>
          <p:nvPr/>
        </p:nvSpPr>
        <p:spPr>
          <a:xfrm>
            <a:off x="1349761" y="3732945"/>
            <a:ext cx="495649" cy="523220"/>
          </a:xfrm>
          <a:prstGeom prst="rect">
            <a:avLst/>
          </a:prstGeom>
        </p:spPr>
        <p:txBody>
          <a:bodyPr wrap="none">
            <a:spAutoFit/>
          </a:bodyPr>
          <a:lstStyle/>
          <a:p>
            <a:r>
              <a:rPr lang="fr-FR" sz="2800" i="1" kern="100" dirty="0">
                <a:solidFill>
                  <a:srgbClr val="FF0000"/>
                </a:solidFill>
                <a:latin typeface="Calibri" panose="020F0502020204030204" pitchFamily="34" charset="0"/>
                <a:ea typeface="Calibri" panose="020F0502020204030204" pitchFamily="34" charset="0"/>
                <a:cs typeface="Times New Roman" panose="02020603050405020304" pitchFamily="18" charset="0"/>
              </a:rPr>
              <a:t>Ils</a:t>
            </a:r>
            <a:endParaRPr lang="fr-FR" sz="2800" dirty="0">
              <a:solidFill>
                <a:srgbClr val="FF0000"/>
              </a:solidFill>
            </a:endParaRPr>
          </a:p>
        </p:txBody>
      </p:sp>
    </p:spTree>
    <p:extLst>
      <p:ext uri="{BB962C8B-B14F-4D97-AF65-F5344CB8AC3E}">
        <p14:creationId xmlns:p14="http://schemas.microsoft.com/office/powerpoint/2010/main" val="1118952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A2005F-D774-E491-9198-594D1B858EB0}"/>
            </a:ext>
          </a:extLst>
        </p:cNvPr>
        <p:cNvGrpSpPr/>
        <p:nvPr/>
      </p:nvGrpSpPr>
      <p:grpSpPr>
        <a:xfrm>
          <a:off x="0" y="0"/>
          <a:ext cx="0" cy="0"/>
          <a:chOff x="0" y="0"/>
          <a:chExt cx="0" cy="0"/>
        </a:xfrm>
      </p:grpSpPr>
      <p:sp>
        <p:nvSpPr>
          <p:cNvPr id="65" name="Espace réservé du texte 64">
            <a:extLst>
              <a:ext uri="{FF2B5EF4-FFF2-40B4-BE49-F238E27FC236}">
                <a16:creationId xmlns:a16="http://schemas.microsoft.com/office/drawing/2014/main" id="{9F731DD7-0E87-9B55-9281-0BDFEA2EA420}"/>
              </a:ext>
            </a:extLst>
          </p:cNvPr>
          <p:cNvSpPr>
            <a:spLocks noGrp="1"/>
          </p:cNvSpPr>
          <p:nvPr>
            <p:ph type="body" idx="1"/>
          </p:nvPr>
        </p:nvSpPr>
        <p:spPr/>
        <p:txBody>
          <a:bodyPr/>
          <a:lstStyle/>
          <a:p>
            <a:r>
              <a:rPr lang="fr-FR" dirty="0"/>
              <a:t>4/4</a:t>
            </a:r>
          </a:p>
        </p:txBody>
      </p:sp>
      <p:pic>
        <p:nvPicPr>
          <p:cNvPr id="2" name="Image 1">
            <a:extLst>
              <a:ext uri="{FF2B5EF4-FFF2-40B4-BE49-F238E27FC236}">
                <a16:creationId xmlns:a16="http://schemas.microsoft.com/office/drawing/2014/main" id="{DC0D25C8-074E-477F-B05E-C5FD5EF95752}"/>
              </a:ext>
            </a:extLst>
          </p:cNvPr>
          <p:cNvPicPr>
            <a:picLocks noChangeAspect="1"/>
          </p:cNvPicPr>
          <p:nvPr/>
        </p:nvPicPr>
        <p:blipFill>
          <a:blip r:embed="rId2"/>
          <a:stretch>
            <a:fillRect/>
          </a:stretch>
        </p:blipFill>
        <p:spPr>
          <a:xfrm>
            <a:off x="2233222" y="3313659"/>
            <a:ext cx="1316802" cy="1472738"/>
          </a:xfrm>
          <a:prstGeom prst="rect">
            <a:avLst/>
          </a:prstGeom>
        </p:spPr>
      </p:pic>
      <p:pic>
        <p:nvPicPr>
          <p:cNvPr id="3" name="Image 2">
            <a:extLst>
              <a:ext uri="{FF2B5EF4-FFF2-40B4-BE49-F238E27FC236}">
                <a16:creationId xmlns:a16="http://schemas.microsoft.com/office/drawing/2014/main" id="{37AB581C-7108-4EF9-AC2F-FB08C2035F62}"/>
              </a:ext>
            </a:extLst>
          </p:cNvPr>
          <p:cNvPicPr>
            <a:picLocks noChangeAspect="1"/>
          </p:cNvPicPr>
          <p:nvPr/>
        </p:nvPicPr>
        <p:blipFill>
          <a:blip r:embed="rId3"/>
          <a:stretch>
            <a:fillRect/>
          </a:stretch>
        </p:blipFill>
        <p:spPr>
          <a:xfrm>
            <a:off x="5593978" y="3287193"/>
            <a:ext cx="1409223" cy="1437635"/>
          </a:xfrm>
          <a:prstGeom prst="rect">
            <a:avLst/>
          </a:prstGeom>
        </p:spPr>
      </p:pic>
      <p:sp>
        <p:nvSpPr>
          <p:cNvPr id="4" name="ZoneTexte 3">
            <a:extLst>
              <a:ext uri="{FF2B5EF4-FFF2-40B4-BE49-F238E27FC236}">
                <a16:creationId xmlns:a16="http://schemas.microsoft.com/office/drawing/2014/main" id="{6A864D32-2EBE-4C8B-8107-EBFFEB8784A7}"/>
              </a:ext>
            </a:extLst>
          </p:cNvPr>
          <p:cNvSpPr txBox="1"/>
          <p:nvPr/>
        </p:nvSpPr>
        <p:spPr>
          <a:xfrm>
            <a:off x="1129553" y="2545977"/>
            <a:ext cx="7319248" cy="584775"/>
          </a:xfrm>
          <a:prstGeom prst="rect">
            <a:avLst/>
          </a:prstGeom>
          <a:noFill/>
        </p:spPr>
        <p:txBody>
          <a:bodyPr wrap="none" rtlCol="0">
            <a:spAutoFit/>
          </a:bodyPr>
          <a:lstStyle/>
          <a:p>
            <a:r>
              <a:rPr lang="fr-FR" sz="3200" dirty="0"/>
              <a:t>La maitresse de CE1   accueille les enfants. </a:t>
            </a:r>
          </a:p>
        </p:txBody>
      </p:sp>
      <p:sp>
        <p:nvSpPr>
          <p:cNvPr id="5" name="Rectangle 4">
            <a:extLst>
              <a:ext uri="{FF2B5EF4-FFF2-40B4-BE49-F238E27FC236}">
                <a16:creationId xmlns:a16="http://schemas.microsoft.com/office/drawing/2014/main" id="{7F5ACC8D-129E-4B33-A6CB-25365A762641}"/>
              </a:ext>
            </a:extLst>
          </p:cNvPr>
          <p:cNvSpPr/>
          <p:nvPr/>
        </p:nvSpPr>
        <p:spPr>
          <a:xfrm>
            <a:off x="1129553" y="2438400"/>
            <a:ext cx="3370729" cy="692352"/>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Rectangle 6">
            <a:extLst>
              <a:ext uri="{FF2B5EF4-FFF2-40B4-BE49-F238E27FC236}">
                <a16:creationId xmlns:a16="http://schemas.microsoft.com/office/drawing/2014/main" id="{36397666-F601-486E-BC82-A7A61788BDF6}"/>
              </a:ext>
            </a:extLst>
          </p:cNvPr>
          <p:cNvSpPr/>
          <p:nvPr/>
        </p:nvSpPr>
        <p:spPr>
          <a:xfrm>
            <a:off x="4643718" y="2438400"/>
            <a:ext cx="3576917" cy="692352"/>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862156697"/>
      </p:ext>
    </p:extLst>
  </p:cSld>
  <p:clrMapOvr>
    <a:masterClrMapping/>
  </p:clrMapOvr>
</p:sld>
</file>

<file path=ppt/theme/theme1.xml><?xml version="1.0" encoding="utf-8"?>
<a:theme xmlns:a="http://schemas.openxmlformats.org/drawingml/2006/main" name="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803</TotalTime>
  <Words>155</Words>
  <Application>Microsoft Office PowerPoint</Application>
  <PresentationFormat>Affichage à l'écran (4:3)</PresentationFormat>
  <Paragraphs>21</Paragraphs>
  <Slides>4</Slides>
  <Notes>0</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4</vt:i4>
      </vt:variant>
    </vt:vector>
  </HeadingPairs>
  <TitlesOfParts>
    <vt:vector size="10" baseType="lpstr">
      <vt:lpstr>Arial</vt:lpstr>
      <vt:lpstr>Calibri</vt:lpstr>
      <vt:lpstr>Calibri Light</vt:lpstr>
      <vt:lpstr>Times New Roman</vt:lpstr>
      <vt:lpstr>Webdings</vt:lpstr>
      <vt:lpstr>Thème Office</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MHM</dc:creator>
  <cp:lastModifiedBy>LE BOYER Aline</cp:lastModifiedBy>
  <cp:revision>36</cp:revision>
  <dcterms:created xsi:type="dcterms:W3CDTF">2023-02-07T14:55:57Z</dcterms:created>
  <dcterms:modified xsi:type="dcterms:W3CDTF">2025-11-15T18:17:36Z</dcterms:modified>
</cp:coreProperties>
</file>