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6"/>
  </p:handoutMasterIdLst>
  <p:sldIdLst>
    <p:sldId id="273" r:id="rId2"/>
    <p:sldId id="276" r:id="rId3"/>
    <p:sldId id="274" r:id="rId4"/>
    <p:sldId id="275"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54" autoAdjust="0"/>
    <p:restoredTop sz="94660"/>
  </p:normalViewPr>
  <p:slideViewPr>
    <p:cSldViewPr snapToGrid="0">
      <p:cViewPr varScale="1">
        <p:scale>
          <a:sx n="85" d="100"/>
          <a:sy n="85" d="100"/>
        </p:scale>
        <p:origin x="1320" y="72"/>
      </p:cViewPr>
      <p:guideLst/>
    </p:cSldViewPr>
  </p:slideViewPr>
  <p:notesTextViewPr>
    <p:cViewPr>
      <p:scale>
        <a:sx n="1" d="1"/>
        <a:sy n="1" d="1"/>
      </p:scale>
      <p:origin x="0" y="0"/>
    </p:cViewPr>
  </p:notesTextViewPr>
  <p:notesViewPr>
    <p:cSldViewPr snapToGrid="0">
      <p:cViewPr varScale="1">
        <p:scale>
          <a:sx n="121" d="100"/>
          <a:sy n="121" d="100"/>
        </p:scale>
        <p:origin x="4948" y="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C8E09438-BAB5-437A-A064-9A81B78EB6D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7CE1EA34-4BE1-3845-0464-3A3CAF79B9C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7C909A8-1D83-44C7-8002-4E1C57B75E1E}" type="datetimeFigureOut">
              <a:rPr lang="fr-FR" smtClean="0"/>
              <a:t>15/11/2025</a:t>
            </a:fld>
            <a:endParaRPr lang="fr-FR"/>
          </a:p>
        </p:txBody>
      </p:sp>
      <p:sp>
        <p:nvSpPr>
          <p:cNvPr id="4" name="Espace réservé du pied de page 3">
            <a:extLst>
              <a:ext uri="{FF2B5EF4-FFF2-40B4-BE49-F238E27FC236}">
                <a16:creationId xmlns:a16="http://schemas.microsoft.com/office/drawing/2014/main" id="{E2CB1DD0-80BB-B274-B2D4-66F82F175D2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88492041-BAE1-B193-2F81-D8C3600152F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E255580-AAE3-4CD8-91BA-27B2D0F81D11}" type="slidenum">
              <a:rPr lang="fr-FR" smtClean="0"/>
              <a:t>‹N°›</a:t>
            </a:fld>
            <a:endParaRPr lang="fr-FR"/>
          </a:p>
        </p:txBody>
      </p:sp>
    </p:spTree>
    <p:extLst>
      <p:ext uri="{BB962C8B-B14F-4D97-AF65-F5344CB8AC3E}">
        <p14:creationId xmlns:p14="http://schemas.microsoft.com/office/powerpoint/2010/main" val="28848968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cxnSp>
        <p:nvCxnSpPr>
          <p:cNvPr id="8" name="Connecteur droit 7">
            <a:extLst>
              <a:ext uri="{FF2B5EF4-FFF2-40B4-BE49-F238E27FC236}">
                <a16:creationId xmlns:a16="http://schemas.microsoft.com/office/drawing/2014/main" id="{023574C7-E22B-9ED0-7852-99FB7D4EE940}"/>
              </a:ext>
            </a:extLst>
          </p:cNvPr>
          <p:cNvCxnSpPr>
            <a:cxnSpLocks/>
          </p:cNvCxnSpPr>
          <p:nvPr userDrawn="1"/>
        </p:nvCxnSpPr>
        <p:spPr>
          <a:xfrm flipV="1">
            <a:off x="0" y="0"/>
            <a:ext cx="0" cy="6858000"/>
          </a:xfrm>
          <a:prstGeom prst="line">
            <a:avLst/>
          </a:prstGeom>
          <a:ln w="76200">
            <a:solidFill>
              <a:srgbClr val="FF66CC"/>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B2A77ACC-D714-08FF-86AF-BBA5C5C0F439}"/>
              </a:ext>
            </a:extLst>
          </p:cNvPr>
          <p:cNvSpPr/>
          <p:nvPr userDrawn="1"/>
        </p:nvSpPr>
        <p:spPr>
          <a:xfrm>
            <a:off x="7934345" y="0"/>
            <a:ext cx="1210281" cy="32459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fr-FR" dirty="0"/>
              <a:t>Séance 16</a:t>
            </a:r>
          </a:p>
        </p:txBody>
      </p:sp>
      <p:sp>
        <p:nvSpPr>
          <p:cNvPr id="11" name="Rectangle 10">
            <a:extLst>
              <a:ext uri="{FF2B5EF4-FFF2-40B4-BE49-F238E27FC236}">
                <a16:creationId xmlns:a16="http://schemas.microsoft.com/office/drawing/2014/main" id="{12403BD2-C857-6900-EDA0-8142F6C370C4}"/>
              </a:ext>
            </a:extLst>
          </p:cNvPr>
          <p:cNvSpPr/>
          <p:nvPr userDrawn="1"/>
        </p:nvSpPr>
        <p:spPr>
          <a:xfrm>
            <a:off x="39233" y="0"/>
            <a:ext cx="7849941" cy="324592"/>
          </a:xfrm>
          <a:prstGeom prst="rect">
            <a:avLst/>
          </a:prstGeom>
          <a:solidFill>
            <a:srgbClr val="FF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Title 1">
            <a:extLst>
              <a:ext uri="{FF2B5EF4-FFF2-40B4-BE49-F238E27FC236}">
                <a16:creationId xmlns:a16="http://schemas.microsoft.com/office/drawing/2014/main" id="{4BCF44B2-8714-DF34-C20D-41BF77BADA16}"/>
              </a:ext>
            </a:extLst>
          </p:cNvPr>
          <p:cNvSpPr>
            <a:spLocks noGrp="1"/>
          </p:cNvSpPr>
          <p:nvPr>
            <p:ph type="title" hasCustomPrompt="1"/>
          </p:nvPr>
        </p:nvSpPr>
        <p:spPr>
          <a:xfrm>
            <a:off x="91047" y="367849"/>
            <a:ext cx="8384389" cy="541357"/>
          </a:xfrm>
        </p:spPr>
        <p:txBody>
          <a:bodyPr>
            <a:normAutofit/>
          </a:bodyPr>
          <a:lstStyle>
            <a:lvl1pPr>
              <a:defRPr sz="3600">
                <a:latin typeface="+mn-lt"/>
                <a:sym typeface="Webdings" panose="05030102010509060703" pitchFamily="18" charset="2"/>
              </a:defRPr>
            </a:lvl1pPr>
          </a:lstStyle>
          <a:p>
            <a:r>
              <a:rPr lang="fr-FR" dirty="0"/>
              <a:t>Modifiez le style du titre</a:t>
            </a:r>
            <a:endParaRPr lang="en-US" dirty="0"/>
          </a:p>
        </p:txBody>
      </p:sp>
      <p:sp>
        <p:nvSpPr>
          <p:cNvPr id="14" name="Text Placeholder 2">
            <a:extLst>
              <a:ext uri="{FF2B5EF4-FFF2-40B4-BE49-F238E27FC236}">
                <a16:creationId xmlns:a16="http://schemas.microsoft.com/office/drawing/2014/main" id="{D340C58D-D296-2434-EB36-3CE0555C1B8C}"/>
              </a:ext>
            </a:extLst>
          </p:cNvPr>
          <p:cNvSpPr>
            <a:spLocks noGrp="1"/>
          </p:cNvSpPr>
          <p:nvPr>
            <p:ph type="body" idx="1" hasCustomPrompt="1"/>
          </p:nvPr>
        </p:nvSpPr>
        <p:spPr>
          <a:xfrm>
            <a:off x="8372152" y="6490150"/>
            <a:ext cx="771847" cy="367849"/>
          </a:xfrm>
        </p:spPr>
        <p:txBody>
          <a:bodyPr>
            <a:normAutofit/>
          </a:bodyPr>
          <a:lstStyle>
            <a:lvl1pPr marL="0" indent="0" algn="ctr">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X/X</a:t>
            </a:r>
          </a:p>
        </p:txBody>
      </p:sp>
      <p:pic>
        <p:nvPicPr>
          <p:cNvPr id="4" name="Image 3">
            <a:extLst>
              <a:ext uri="{FF2B5EF4-FFF2-40B4-BE49-F238E27FC236}">
                <a16:creationId xmlns:a16="http://schemas.microsoft.com/office/drawing/2014/main" id="{F5FFDC23-76BA-EFCA-60D4-44F1D4E4FB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047" y="6487145"/>
            <a:ext cx="792282" cy="370855"/>
          </a:xfrm>
          <a:prstGeom prst="rect">
            <a:avLst/>
          </a:prstGeom>
        </p:spPr>
      </p:pic>
    </p:spTree>
    <p:extLst>
      <p:ext uri="{BB962C8B-B14F-4D97-AF65-F5344CB8AC3E}">
        <p14:creationId xmlns:p14="http://schemas.microsoft.com/office/powerpoint/2010/main" val="1198557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2C550B3-70A2-480A-9951-923B30C49C2D}" type="datetimeFigureOut">
              <a:rPr lang="fr-FR" smtClean="0"/>
              <a:t>15/11/2025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53036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72C550B3-70A2-480A-9951-923B30C49C2D}" type="datetimeFigureOut">
              <a:rPr lang="fr-FR" smtClean="0"/>
              <a:t>15/11/2025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2788146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72C550B3-70A2-480A-9951-923B30C49C2D}" type="datetimeFigureOut">
              <a:rPr lang="fr-FR" smtClean="0"/>
              <a:t>15/11/2025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604700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72C550B3-70A2-480A-9951-923B30C49C2D}" type="datetimeFigureOut">
              <a:rPr lang="fr-FR" smtClean="0"/>
              <a:t>15/11/2025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1796877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72C550B3-70A2-480A-9951-923B30C49C2D}" type="datetimeFigureOut">
              <a:rPr lang="fr-FR" smtClean="0"/>
              <a:t>15/11/2025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1043970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72C550B3-70A2-480A-9951-923B30C49C2D}" type="datetimeFigureOut">
              <a:rPr lang="fr-FR" smtClean="0"/>
              <a:t>15/11/2025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2946266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72C550B3-70A2-480A-9951-923B30C49C2D}" type="datetimeFigureOut">
              <a:rPr lang="fr-FR" smtClean="0"/>
              <a:t>15/11/2025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1891468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C550B3-70A2-480A-9951-923B30C49C2D}" type="datetimeFigureOut">
              <a:rPr lang="fr-FR" smtClean="0"/>
              <a:t>15/11/2025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3326214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72C550B3-70A2-480A-9951-923B30C49C2D}" type="datetimeFigureOut">
              <a:rPr lang="fr-FR" smtClean="0"/>
              <a:t>15/11/2025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1959589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72C550B3-70A2-480A-9951-923B30C49C2D}" type="datetimeFigureOut">
              <a:rPr lang="fr-FR" smtClean="0"/>
              <a:t>15/11/2025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38349F2-470B-4917-A232-66FC1BFF341B}" type="slidenum">
              <a:rPr lang="fr-FR" smtClean="0"/>
              <a:t>‹N°›</a:t>
            </a:fld>
            <a:endParaRPr lang="fr-FR"/>
          </a:p>
        </p:txBody>
      </p:sp>
    </p:spTree>
    <p:extLst>
      <p:ext uri="{BB962C8B-B14F-4D97-AF65-F5344CB8AC3E}">
        <p14:creationId xmlns:p14="http://schemas.microsoft.com/office/powerpoint/2010/main" val="3146936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C550B3-70A2-480A-9951-923B30C49C2D}" type="datetimeFigureOut">
              <a:rPr lang="fr-FR" smtClean="0"/>
              <a:t>15/11/2025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8349F2-470B-4917-A232-66FC1BFF341B}" type="slidenum">
              <a:rPr lang="fr-FR" smtClean="0"/>
              <a:t>‹N°›</a:t>
            </a:fld>
            <a:endParaRPr lang="fr-FR"/>
          </a:p>
        </p:txBody>
      </p:sp>
    </p:spTree>
    <p:extLst>
      <p:ext uri="{BB962C8B-B14F-4D97-AF65-F5344CB8AC3E}">
        <p14:creationId xmlns:p14="http://schemas.microsoft.com/office/powerpoint/2010/main" val="1434836738"/>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66CC"/>
        </a:solidFill>
        <a:effectLst/>
      </p:bgPr>
    </p:bg>
    <p:spTree>
      <p:nvGrpSpPr>
        <p:cNvPr id="1" name=""/>
        <p:cNvGrpSpPr/>
        <p:nvPr/>
      </p:nvGrpSpPr>
      <p:grpSpPr>
        <a:xfrm>
          <a:off x="0" y="0"/>
          <a:ext cx="0" cy="0"/>
          <a:chOff x="0" y="0"/>
          <a:chExt cx="0" cy="0"/>
        </a:xfrm>
      </p:grpSpPr>
      <p:sp>
        <p:nvSpPr>
          <p:cNvPr id="65" name="Espace réservé du texte 64">
            <a:extLst>
              <a:ext uri="{FF2B5EF4-FFF2-40B4-BE49-F238E27FC236}">
                <a16:creationId xmlns:a16="http://schemas.microsoft.com/office/drawing/2014/main" id="{D0F7DE27-AEEA-A994-1B9F-E20543DB81BE}"/>
              </a:ext>
            </a:extLst>
          </p:cNvPr>
          <p:cNvSpPr>
            <a:spLocks noGrp="1"/>
          </p:cNvSpPr>
          <p:nvPr>
            <p:ph type="body" idx="1"/>
          </p:nvPr>
        </p:nvSpPr>
        <p:spPr/>
        <p:txBody>
          <a:bodyPr/>
          <a:lstStyle/>
          <a:p>
            <a:r>
              <a:rPr lang="fr-FR" dirty="0"/>
              <a:t>1/4</a:t>
            </a:r>
          </a:p>
        </p:txBody>
      </p:sp>
      <p:sp>
        <p:nvSpPr>
          <p:cNvPr id="2" name="ZoneTexte 1">
            <a:extLst>
              <a:ext uri="{FF2B5EF4-FFF2-40B4-BE49-F238E27FC236}">
                <a16:creationId xmlns:a16="http://schemas.microsoft.com/office/drawing/2014/main" id="{59886BA8-547F-4ACE-ACF7-E99D5F18E0AD}"/>
              </a:ext>
            </a:extLst>
          </p:cNvPr>
          <p:cNvSpPr txBox="1"/>
          <p:nvPr/>
        </p:nvSpPr>
        <p:spPr>
          <a:xfrm>
            <a:off x="1012468" y="2474893"/>
            <a:ext cx="6921568" cy="954107"/>
          </a:xfrm>
          <a:prstGeom prst="rect">
            <a:avLst/>
          </a:prstGeom>
          <a:noFill/>
        </p:spPr>
        <p:txBody>
          <a:bodyPr wrap="square" rtlCol="0">
            <a:spAutoFit/>
          </a:bodyPr>
          <a:lstStyle/>
          <a:p>
            <a:pPr algn="ctr"/>
            <a:r>
              <a:rPr lang="fr-FR" sz="2800" dirty="0">
                <a:solidFill>
                  <a:schemeClr val="bg1"/>
                </a:solidFill>
              </a:rPr>
              <a:t>J’écris une phrase ou un texte en utilisant des connecteurs de temps. </a:t>
            </a:r>
          </a:p>
        </p:txBody>
      </p:sp>
    </p:spTree>
    <p:extLst>
      <p:ext uri="{BB962C8B-B14F-4D97-AF65-F5344CB8AC3E}">
        <p14:creationId xmlns:p14="http://schemas.microsoft.com/office/powerpoint/2010/main" val="1369616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2005F-D774-E491-9198-594D1B858EB0}"/>
            </a:ext>
          </a:extLst>
        </p:cNvPr>
        <p:cNvGrpSpPr/>
        <p:nvPr/>
      </p:nvGrpSpPr>
      <p:grpSpPr>
        <a:xfrm>
          <a:off x="0" y="0"/>
          <a:ext cx="0" cy="0"/>
          <a:chOff x="0" y="0"/>
          <a:chExt cx="0" cy="0"/>
        </a:xfrm>
      </p:grpSpPr>
      <p:sp>
        <p:nvSpPr>
          <p:cNvPr id="65" name="Espace réservé du texte 64">
            <a:extLst>
              <a:ext uri="{FF2B5EF4-FFF2-40B4-BE49-F238E27FC236}">
                <a16:creationId xmlns:a16="http://schemas.microsoft.com/office/drawing/2014/main" id="{9F731DD7-0E87-9B55-9281-0BDFEA2EA420}"/>
              </a:ext>
            </a:extLst>
          </p:cNvPr>
          <p:cNvSpPr>
            <a:spLocks noGrp="1"/>
          </p:cNvSpPr>
          <p:nvPr>
            <p:ph type="body" idx="1"/>
          </p:nvPr>
        </p:nvSpPr>
        <p:spPr/>
        <p:txBody>
          <a:bodyPr/>
          <a:lstStyle/>
          <a:p>
            <a:r>
              <a:rPr lang="fr-FR" dirty="0"/>
              <a:t>2/4</a:t>
            </a:r>
          </a:p>
        </p:txBody>
      </p:sp>
      <p:grpSp>
        <p:nvGrpSpPr>
          <p:cNvPr id="9" name="Groupe 8">
            <a:extLst>
              <a:ext uri="{FF2B5EF4-FFF2-40B4-BE49-F238E27FC236}">
                <a16:creationId xmlns:a16="http://schemas.microsoft.com/office/drawing/2014/main" id="{BDF56C41-8BD2-4C98-AB34-9A2B1DC380ED}"/>
              </a:ext>
            </a:extLst>
          </p:cNvPr>
          <p:cNvGrpSpPr/>
          <p:nvPr/>
        </p:nvGrpSpPr>
        <p:grpSpPr>
          <a:xfrm>
            <a:off x="946193" y="2163915"/>
            <a:ext cx="849746" cy="905163"/>
            <a:chOff x="1386986" y="1862431"/>
            <a:chExt cx="849746" cy="905163"/>
          </a:xfrm>
        </p:grpSpPr>
        <p:sp>
          <p:nvSpPr>
            <p:cNvPr id="5" name="ZoneTexte 4">
              <a:extLst>
                <a:ext uri="{FF2B5EF4-FFF2-40B4-BE49-F238E27FC236}">
                  <a16:creationId xmlns:a16="http://schemas.microsoft.com/office/drawing/2014/main" id="{8DA8DAA9-E14E-41D4-BF04-5FBDF1672A10}"/>
                </a:ext>
              </a:extLst>
            </p:cNvPr>
            <p:cNvSpPr txBox="1"/>
            <p:nvPr/>
          </p:nvSpPr>
          <p:spPr>
            <a:xfrm>
              <a:off x="1507705" y="1961070"/>
              <a:ext cx="608308" cy="707886"/>
            </a:xfrm>
            <a:prstGeom prst="rect">
              <a:avLst/>
            </a:prstGeom>
            <a:noFill/>
          </p:spPr>
          <p:txBody>
            <a:bodyPr wrap="none" rtlCol="0">
              <a:spAutoFit/>
            </a:bodyPr>
            <a:lstStyle/>
            <a:p>
              <a:r>
                <a:rPr lang="fr-FR" sz="4000" dirty="0"/>
                <a:t>et</a:t>
              </a:r>
            </a:p>
          </p:txBody>
        </p:sp>
        <p:sp>
          <p:nvSpPr>
            <p:cNvPr id="8" name="Rectangle : coins arrondis 7">
              <a:extLst>
                <a:ext uri="{FF2B5EF4-FFF2-40B4-BE49-F238E27FC236}">
                  <a16:creationId xmlns:a16="http://schemas.microsoft.com/office/drawing/2014/main" id="{9D9A533D-B345-4103-ADBB-82766918C4F1}"/>
                </a:ext>
              </a:extLst>
            </p:cNvPr>
            <p:cNvSpPr/>
            <p:nvPr/>
          </p:nvSpPr>
          <p:spPr>
            <a:xfrm>
              <a:off x="1386986" y="1862431"/>
              <a:ext cx="849746" cy="905163"/>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1" name="Groupe 10">
            <a:extLst>
              <a:ext uri="{FF2B5EF4-FFF2-40B4-BE49-F238E27FC236}">
                <a16:creationId xmlns:a16="http://schemas.microsoft.com/office/drawing/2014/main" id="{902A7D0C-8023-43FF-9DB5-6D2AE225CC62}"/>
              </a:ext>
            </a:extLst>
          </p:cNvPr>
          <p:cNvGrpSpPr/>
          <p:nvPr/>
        </p:nvGrpSpPr>
        <p:grpSpPr>
          <a:xfrm>
            <a:off x="3061320" y="1354430"/>
            <a:ext cx="1229007" cy="794328"/>
            <a:chOff x="3897745" y="1607127"/>
            <a:chExt cx="1229007" cy="794328"/>
          </a:xfrm>
        </p:grpSpPr>
        <p:sp>
          <p:nvSpPr>
            <p:cNvPr id="7" name="ZoneTexte 6">
              <a:extLst>
                <a:ext uri="{FF2B5EF4-FFF2-40B4-BE49-F238E27FC236}">
                  <a16:creationId xmlns:a16="http://schemas.microsoft.com/office/drawing/2014/main" id="{81DC8903-9C7B-44E9-813B-C00861A76F67}"/>
                </a:ext>
              </a:extLst>
            </p:cNvPr>
            <p:cNvSpPr txBox="1"/>
            <p:nvPr/>
          </p:nvSpPr>
          <p:spPr>
            <a:xfrm>
              <a:off x="3999345" y="1607127"/>
              <a:ext cx="1040670" cy="707886"/>
            </a:xfrm>
            <a:prstGeom prst="rect">
              <a:avLst/>
            </a:prstGeom>
            <a:noFill/>
          </p:spPr>
          <p:txBody>
            <a:bodyPr wrap="none" rtlCol="0">
              <a:spAutoFit/>
            </a:bodyPr>
            <a:lstStyle/>
            <a:p>
              <a:r>
                <a:rPr lang="fr-FR" sz="4000" dirty="0"/>
                <a:t>puis</a:t>
              </a:r>
            </a:p>
          </p:txBody>
        </p:sp>
        <p:sp>
          <p:nvSpPr>
            <p:cNvPr id="10" name="Rectangle : coins arrondis 9">
              <a:extLst>
                <a:ext uri="{FF2B5EF4-FFF2-40B4-BE49-F238E27FC236}">
                  <a16:creationId xmlns:a16="http://schemas.microsoft.com/office/drawing/2014/main" id="{0539B77E-6F92-4063-BA9F-0E2990964072}"/>
                </a:ext>
              </a:extLst>
            </p:cNvPr>
            <p:cNvSpPr/>
            <p:nvPr/>
          </p:nvSpPr>
          <p:spPr>
            <a:xfrm>
              <a:off x="3897745" y="1607127"/>
              <a:ext cx="1229007" cy="79432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5" name="Groupe 14">
            <a:extLst>
              <a:ext uri="{FF2B5EF4-FFF2-40B4-BE49-F238E27FC236}">
                <a16:creationId xmlns:a16="http://schemas.microsoft.com/office/drawing/2014/main" id="{B166C143-BC06-4C2D-9F99-8A53C95A13D2}"/>
              </a:ext>
            </a:extLst>
          </p:cNvPr>
          <p:cNvGrpSpPr/>
          <p:nvPr/>
        </p:nvGrpSpPr>
        <p:grpSpPr>
          <a:xfrm>
            <a:off x="5202399" y="2414956"/>
            <a:ext cx="1904224" cy="794328"/>
            <a:chOff x="5558758" y="2225964"/>
            <a:chExt cx="1904224" cy="794328"/>
          </a:xfrm>
        </p:grpSpPr>
        <p:sp>
          <p:nvSpPr>
            <p:cNvPr id="4" name="ZoneTexte 3">
              <a:extLst>
                <a:ext uri="{FF2B5EF4-FFF2-40B4-BE49-F238E27FC236}">
                  <a16:creationId xmlns:a16="http://schemas.microsoft.com/office/drawing/2014/main" id="{6DC25826-BC55-4A14-9B42-D134834904A6}"/>
                </a:ext>
              </a:extLst>
            </p:cNvPr>
            <p:cNvSpPr txBox="1"/>
            <p:nvPr/>
          </p:nvSpPr>
          <p:spPr>
            <a:xfrm>
              <a:off x="5615709" y="2225964"/>
              <a:ext cx="1716432" cy="707886"/>
            </a:xfrm>
            <a:prstGeom prst="rect">
              <a:avLst/>
            </a:prstGeom>
            <a:noFill/>
          </p:spPr>
          <p:txBody>
            <a:bodyPr wrap="none" rtlCol="0">
              <a:spAutoFit/>
            </a:bodyPr>
            <a:lstStyle/>
            <a:p>
              <a:r>
                <a:rPr lang="fr-FR" sz="4000" dirty="0"/>
                <a:t>ensuite</a:t>
              </a:r>
            </a:p>
          </p:txBody>
        </p:sp>
        <p:sp>
          <p:nvSpPr>
            <p:cNvPr id="12" name="Rectangle : coins arrondis 11">
              <a:extLst>
                <a:ext uri="{FF2B5EF4-FFF2-40B4-BE49-F238E27FC236}">
                  <a16:creationId xmlns:a16="http://schemas.microsoft.com/office/drawing/2014/main" id="{B359F930-3D53-41BE-AE50-889F9FC51139}"/>
                </a:ext>
              </a:extLst>
            </p:cNvPr>
            <p:cNvSpPr/>
            <p:nvPr/>
          </p:nvSpPr>
          <p:spPr>
            <a:xfrm>
              <a:off x="5558758" y="2225964"/>
              <a:ext cx="1904224" cy="79432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6" name="Groupe 15">
            <a:extLst>
              <a:ext uri="{FF2B5EF4-FFF2-40B4-BE49-F238E27FC236}">
                <a16:creationId xmlns:a16="http://schemas.microsoft.com/office/drawing/2014/main" id="{D77F6E00-73F2-4E3B-8C18-2E0FB323DA76}"/>
              </a:ext>
            </a:extLst>
          </p:cNvPr>
          <p:cNvGrpSpPr/>
          <p:nvPr/>
        </p:nvGrpSpPr>
        <p:grpSpPr>
          <a:xfrm>
            <a:off x="1250347" y="3863760"/>
            <a:ext cx="3039980" cy="794328"/>
            <a:chOff x="2086772" y="3614379"/>
            <a:chExt cx="3039980" cy="794328"/>
          </a:xfrm>
        </p:grpSpPr>
        <p:sp>
          <p:nvSpPr>
            <p:cNvPr id="3" name="ZoneTexte 2">
              <a:extLst>
                <a:ext uri="{FF2B5EF4-FFF2-40B4-BE49-F238E27FC236}">
                  <a16:creationId xmlns:a16="http://schemas.microsoft.com/office/drawing/2014/main" id="{12933A6D-40EF-4FC8-82C0-A400CA959381}"/>
                </a:ext>
              </a:extLst>
            </p:cNvPr>
            <p:cNvSpPr txBox="1"/>
            <p:nvPr/>
          </p:nvSpPr>
          <p:spPr>
            <a:xfrm>
              <a:off x="2207491" y="3657600"/>
              <a:ext cx="2919261" cy="707886"/>
            </a:xfrm>
            <a:prstGeom prst="rect">
              <a:avLst/>
            </a:prstGeom>
            <a:noFill/>
          </p:spPr>
          <p:txBody>
            <a:bodyPr wrap="none" rtlCol="0">
              <a:spAutoFit/>
            </a:bodyPr>
            <a:lstStyle/>
            <a:p>
              <a:r>
                <a:rPr lang="fr-FR" sz="4000" dirty="0"/>
                <a:t>Tout d’abord </a:t>
              </a:r>
            </a:p>
          </p:txBody>
        </p:sp>
        <p:sp>
          <p:nvSpPr>
            <p:cNvPr id="13" name="Rectangle : coins arrondis 12">
              <a:extLst>
                <a:ext uri="{FF2B5EF4-FFF2-40B4-BE49-F238E27FC236}">
                  <a16:creationId xmlns:a16="http://schemas.microsoft.com/office/drawing/2014/main" id="{034D7DB7-5A28-4F78-90F9-5C73B8ADF6D2}"/>
                </a:ext>
              </a:extLst>
            </p:cNvPr>
            <p:cNvSpPr/>
            <p:nvPr/>
          </p:nvSpPr>
          <p:spPr>
            <a:xfrm>
              <a:off x="2086772" y="3614379"/>
              <a:ext cx="3010739" cy="79432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17" name="Groupe 16">
            <a:extLst>
              <a:ext uri="{FF2B5EF4-FFF2-40B4-BE49-F238E27FC236}">
                <a16:creationId xmlns:a16="http://schemas.microsoft.com/office/drawing/2014/main" id="{E41007ED-DB3B-47F9-B0CD-3ED9FB5934B5}"/>
              </a:ext>
            </a:extLst>
          </p:cNvPr>
          <p:cNvGrpSpPr/>
          <p:nvPr/>
        </p:nvGrpSpPr>
        <p:grpSpPr>
          <a:xfrm>
            <a:off x="6487502" y="3906981"/>
            <a:ext cx="1249253" cy="794328"/>
            <a:chOff x="5283200" y="4441033"/>
            <a:chExt cx="1249253" cy="794328"/>
          </a:xfrm>
        </p:grpSpPr>
        <p:sp>
          <p:nvSpPr>
            <p:cNvPr id="6" name="ZoneTexte 5">
              <a:extLst>
                <a:ext uri="{FF2B5EF4-FFF2-40B4-BE49-F238E27FC236}">
                  <a16:creationId xmlns:a16="http://schemas.microsoft.com/office/drawing/2014/main" id="{DC2BCB1F-379D-4A45-A14E-E1CD4D5BAE74}"/>
                </a:ext>
              </a:extLst>
            </p:cNvPr>
            <p:cNvSpPr txBox="1"/>
            <p:nvPr/>
          </p:nvSpPr>
          <p:spPr>
            <a:xfrm>
              <a:off x="5283200" y="4507345"/>
              <a:ext cx="1249253" cy="707886"/>
            </a:xfrm>
            <a:prstGeom prst="rect">
              <a:avLst/>
            </a:prstGeom>
            <a:noFill/>
          </p:spPr>
          <p:txBody>
            <a:bodyPr wrap="none" rtlCol="0">
              <a:spAutoFit/>
            </a:bodyPr>
            <a:lstStyle/>
            <a:p>
              <a:r>
                <a:rPr lang="fr-FR" sz="4000" dirty="0"/>
                <a:t>enfin</a:t>
              </a:r>
            </a:p>
          </p:txBody>
        </p:sp>
        <p:sp>
          <p:nvSpPr>
            <p:cNvPr id="14" name="Rectangle : coins arrondis 13">
              <a:extLst>
                <a:ext uri="{FF2B5EF4-FFF2-40B4-BE49-F238E27FC236}">
                  <a16:creationId xmlns:a16="http://schemas.microsoft.com/office/drawing/2014/main" id="{8369F7B6-45E3-461E-80BD-A5624512F759}"/>
                </a:ext>
              </a:extLst>
            </p:cNvPr>
            <p:cNvSpPr/>
            <p:nvPr/>
          </p:nvSpPr>
          <p:spPr>
            <a:xfrm>
              <a:off x="5287818" y="4441033"/>
              <a:ext cx="1229007" cy="79432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497354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2005F-D774-E491-9198-594D1B858EB0}"/>
            </a:ext>
          </a:extLst>
        </p:cNvPr>
        <p:cNvGrpSpPr/>
        <p:nvPr/>
      </p:nvGrpSpPr>
      <p:grpSpPr>
        <a:xfrm>
          <a:off x="0" y="0"/>
          <a:ext cx="0" cy="0"/>
          <a:chOff x="0" y="0"/>
          <a:chExt cx="0" cy="0"/>
        </a:xfrm>
      </p:grpSpPr>
      <p:sp>
        <p:nvSpPr>
          <p:cNvPr id="65" name="Espace réservé du texte 64">
            <a:extLst>
              <a:ext uri="{FF2B5EF4-FFF2-40B4-BE49-F238E27FC236}">
                <a16:creationId xmlns:a16="http://schemas.microsoft.com/office/drawing/2014/main" id="{9F731DD7-0E87-9B55-9281-0BDFEA2EA420}"/>
              </a:ext>
            </a:extLst>
          </p:cNvPr>
          <p:cNvSpPr>
            <a:spLocks noGrp="1"/>
          </p:cNvSpPr>
          <p:nvPr>
            <p:ph type="body" idx="1"/>
          </p:nvPr>
        </p:nvSpPr>
        <p:spPr/>
        <p:txBody>
          <a:bodyPr/>
          <a:lstStyle/>
          <a:p>
            <a:r>
              <a:rPr lang="fr-FR" dirty="0"/>
              <a:t>3/4</a:t>
            </a:r>
          </a:p>
        </p:txBody>
      </p:sp>
      <p:sp>
        <p:nvSpPr>
          <p:cNvPr id="2" name="Rectangle 1">
            <a:extLst>
              <a:ext uri="{FF2B5EF4-FFF2-40B4-BE49-F238E27FC236}">
                <a16:creationId xmlns:a16="http://schemas.microsoft.com/office/drawing/2014/main" id="{823D2A09-BDB1-4EA9-A310-845BEE437444}"/>
              </a:ext>
            </a:extLst>
          </p:cNvPr>
          <p:cNvSpPr/>
          <p:nvPr/>
        </p:nvSpPr>
        <p:spPr>
          <a:xfrm>
            <a:off x="995680" y="688687"/>
            <a:ext cx="7612149" cy="3785652"/>
          </a:xfrm>
          <a:prstGeom prst="rect">
            <a:avLst/>
          </a:prstGeom>
        </p:spPr>
        <p:txBody>
          <a:bodyPr wrap="square">
            <a:spAutoFit/>
          </a:bodyPr>
          <a:lstStyle/>
          <a:p>
            <a:r>
              <a:rPr lang="fr-FR" sz="4000" kern="100" dirty="0">
                <a:latin typeface="Calibri" panose="020F0502020204030204" pitchFamily="34" charset="0"/>
                <a:ea typeface="Calibri" panose="020F0502020204030204" pitchFamily="34" charset="0"/>
                <a:cs typeface="Times New Roman" panose="02020603050405020304" pitchFamily="18" charset="0"/>
              </a:rPr>
              <a:t>Papa prépare un gâteau. Il mesure la farine et le sucre. Il ajoute de la levure. Il casse quatre œufs. Il mélange le tout. Il verse la pâte dans le moule. Il fait cuire le gâteau dans le four. </a:t>
            </a:r>
            <a:endParaRPr lang="fr-FR" sz="4000" dirty="0"/>
          </a:p>
        </p:txBody>
      </p:sp>
      <p:grpSp>
        <p:nvGrpSpPr>
          <p:cNvPr id="19" name="Groupe 18">
            <a:extLst>
              <a:ext uri="{FF2B5EF4-FFF2-40B4-BE49-F238E27FC236}">
                <a16:creationId xmlns:a16="http://schemas.microsoft.com/office/drawing/2014/main" id="{187AF3F8-E064-4A03-BC9E-1D077D9CD980}"/>
              </a:ext>
            </a:extLst>
          </p:cNvPr>
          <p:cNvGrpSpPr/>
          <p:nvPr/>
        </p:nvGrpSpPr>
        <p:grpSpPr>
          <a:xfrm>
            <a:off x="1306265" y="4624104"/>
            <a:ext cx="892767" cy="794328"/>
            <a:chOff x="1386986" y="1862431"/>
            <a:chExt cx="849746" cy="905163"/>
          </a:xfrm>
        </p:grpSpPr>
        <p:sp>
          <p:nvSpPr>
            <p:cNvPr id="20" name="ZoneTexte 19">
              <a:extLst>
                <a:ext uri="{FF2B5EF4-FFF2-40B4-BE49-F238E27FC236}">
                  <a16:creationId xmlns:a16="http://schemas.microsoft.com/office/drawing/2014/main" id="{2066A80A-5B4B-494C-B47A-A39AD07195B0}"/>
                </a:ext>
              </a:extLst>
            </p:cNvPr>
            <p:cNvSpPr txBox="1"/>
            <p:nvPr/>
          </p:nvSpPr>
          <p:spPr>
            <a:xfrm>
              <a:off x="1507705" y="1961070"/>
              <a:ext cx="608308" cy="707886"/>
            </a:xfrm>
            <a:prstGeom prst="rect">
              <a:avLst/>
            </a:prstGeom>
            <a:noFill/>
          </p:spPr>
          <p:txBody>
            <a:bodyPr wrap="none" rtlCol="0">
              <a:spAutoFit/>
            </a:bodyPr>
            <a:lstStyle/>
            <a:p>
              <a:r>
                <a:rPr lang="fr-FR" sz="4000" dirty="0"/>
                <a:t>et</a:t>
              </a:r>
            </a:p>
          </p:txBody>
        </p:sp>
        <p:sp>
          <p:nvSpPr>
            <p:cNvPr id="21" name="Rectangle : coins arrondis 20">
              <a:extLst>
                <a:ext uri="{FF2B5EF4-FFF2-40B4-BE49-F238E27FC236}">
                  <a16:creationId xmlns:a16="http://schemas.microsoft.com/office/drawing/2014/main" id="{FD6DEBAB-E01B-4EBF-8FD0-E7C1FBC54C78}"/>
                </a:ext>
              </a:extLst>
            </p:cNvPr>
            <p:cNvSpPr/>
            <p:nvPr/>
          </p:nvSpPr>
          <p:spPr>
            <a:xfrm>
              <a:off x="1386986" y="1862431"/>
              <a:ext cx="849746" cy="905163"/>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2" name="Groupe 21">
            <a:extLst>
              <a:ext uri="{FF2B5EF4-FFF2-40B4-BE49-F238E27FC236}">
                <a16:creationId xmlns:a16="http://schemas.microsoft.com/office/drawing/2014/main" id="{D2DA9FBE-0526-4E25-937F-93BA6D45CAC9}"/>
              </a:ext>
            </a:extLst>
          </p:cNvPr>
          <p:cNvGrpSpPr/>
          <p:nvPr/>
        </p:nvGrpSpPr>
        <p:grpSpPr>
          <a:xfrm>
            <a:off x="2594615" y="4601013"/>
            <a:ext cx="1229007" cy="794328"/>
            <a:chOff x="3897745" y="1607127"/>
            <a:chExt cx="1229007" cy="794328"/>
          </a:xfrm>
        </p:grpSpPr>
        <p:sp>
          <p:nvSpPr>
            <p:cNvPr id="23" name="ZoneTexte 22">
              <a:extLst>
                <a:ext uri="{FF2B5EF4-FFF2-40B4-BE49-F238E27FC236}">
                  <a16:creationId xmlns:a16="http://schemas.microsoft.com/office/drawing/2014/main" id="{0670DF32-FCC7-4618-BF8D-4AE1B78046F9}"/>
                </a:ext>
              </a:extLst>
            </p:cNvPr>
            <p:cNvSpPr txBox="1"/>
            <p:nvPr/>
          </p:nvSpPr>
          <p:spPr>
            <a:xfrm>
              <a:off x="3999345" y="1607127"/>
              <a:ext cx="1040670" cy="707886"/>
            </a:xfrm>
            <a:prstGeom prst="rect">
              <a:avLst/>
            </a:prstGeom>
            <a:noFill/>
          </p:spPr>
          <p:txBody>
            <a:bodyPr wrap="none" rtlCol="0">
              <a:spAutoFit/>
            </a:bodyPr>
            <a:lstStyle/>
            <a:p>
              <a:r>
                <a:rPr lang="fr-FR" sz="4000" dirty="0"/>
                <a:t>puis</a:t>
              </a:r>
            </a:p>
          </p:txBody>
        </p:sp>
        <p:sp>
          <p:nvSpPr>
            <p:cNvPr id="24" name="Rectangle : coins arrondis 23">
              <a:extLst>
                <a:ext uri="{FF2B5EF4-FFF2-40B4-BE49-F238E27FC236}">
                  <a16:creationId xmlns:a16="http://schemas.microsoft.com/office/drawing/2014/main" id="{F7D2BD47-B74C-454F-B59A-50A4EA2E56CB}"/>
                </a:ext>
              </a:extLst>
            </p:cNvPr>
            <p:cNvSpPr/>
            <p:nvPr/>
          </p:nvSpPr>
          <p:spPr>
            <a:xfrm>
              <a:off x="3897745" y="1607127"/>
              <a:ext cx="1229007" cy="79432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5" name="Groupe 24">
            <a:extLst>
              <a:ext uri="{FF2B5EF4-FFF2-40B4-BE49-F238E27FC236}">
                <a16:creationId xmlns:a16="http://schemas.microsoft.com/office/drawing/2014/main" id="{90E62449-BE46-4A28-A262-68B9A0D73757}"/>
              </a:ext>
            </a:extLst>
          </p:cNvPr>
          <p:cNvGrpSpPr/>
          <p:nvPr/>
        </p:nvGrpSpPr>
        <p:grpSpPr>
          <a:xfrm>
            <a:off x="4354971" y="4601013"/>
            <a:ext cx="1904224" cy="794328"/>
            <a:chOff x="5558758" y="2225964"/>
            <a:chExt cx="1904224" cy="794328"/>
          </a:xfrm>
        </p:grpSpPr>
        <p:sp>
          <p:nvSpPr>
            <p:cNvPr id="26" name="ZoneTexte 25">
              <a:extLst>
                <a:ext uri="{FF2B5EF4-FFF2-40B4-BE49-F238E27FC236}">
                  <a16:creationId xmlns:a16="http://schemas.microsoft.com/office/drawing/2014/main" id="{907C9A41-2401-47CB-AF4F-C0F4EB811D10}"/>
                </a:ext>
              </a:extLst>
            </p:cNvPr>
            <p:cNvSpPr txBox="1"/>
            <p:nvPr/>
          </p:nvSpPr>
          <p:spPr>
            <a:xfrm>
              <a:off x="5615709" y="2225964"/>
              <a:ext cx="1716432" cy="707886"/>
            </a:xfrm>
            <a:prstGeom prst="rect">
              <a:avLst/>
            </a:prstGeom>
            <a:noFill/>
          </p:spPr>
          <p:txBody>
            <a:bodyPr wrap="none" rtlCol="0">
              <a:spAutoFit/>
            </a:bodyPr>
            <a:lstStyle/>
            <a:p>
              <a:r>
                <a:rPr lang="fr-FR" sz="4000" dirty="0"/>
                <a:t>ensuite</a:t>
              </a:r>
            </a:p>
          </p:txBody>
        </p:sp>
        <p:sp>
          <p:nvSpPr>
            <p:cNvPr id="27" name="Rectangle : coins arrondis 26">
              <a:extLst>
                <a:ext uri="{FF2B5EF4-FFF2-40B4-BE49-F238E27FC236}">
                  <a16:creationId xmlns:a16="http://schemas.microsoft.com/office/drawing/2014/main" id="{9C22C348-B867-4A6B-9CB5-6EE7DCAAB80E}"/>
                </a:ext>
              </a:extLst>
            </p:cNvPr>
            <p:cNvSpPr/>
            <p:nvPr/>
          </p:nvSpPr>
          <p:spPr>
            <a:xfrm>
              <a:off x="5558758" y="2225964"/>
              <a:ext cx="1904224" cy="79432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8" name="Groupe 27">
            <a:extLst>
              <a:ext uri="{FF2B5EF4-FFF2-40B4-BE49-F238E27FC236}">
                <a16:creationId xmlns:a16="http://schemas.microsoft.com/office/drawing/2014/main" id="{13CDBD6A-B4A9-4DF1-BA9A-A4D2332457FE}"/>
              </a:ext>
            </a:extLst>
          </p:cNvPr>
          <p:cNvGrpSpPr/>
          <p:nvPr/>
        </p:nvGrpSpPr>
        <p:grpSpPr>
          <a:xfrm>
            <a:off x="6494359" y="4601013"/>
            <a:ext cx="1249253" cy="794328"/>
            <a:chOff x="5283200" y="4441033"/>
            <a:chExt cx="1249253" cy="794328"/>
          </a:xfrm>
        </p:grpSpPr>
        <p:sp>
          <p:nvSpPr>
            <p:cNvPr id="29" name="ZoneTexte 28">
              <a:extLst>
                <a:ext uri="{FF2B5EF4-FFF2-40B4-BE49-F238E27FC236}">
                  <a16:creationId xmlns:a16="http://schemas.microsoft.com/office/drawing/2014/main" id="{A58FEEF3-954C-499B-8887-51E5B81B0FE3}"/>
                </a:ext>
              </a:extLst>
            </p:cNvPr>
            <p:cNvSpPr txBox="1"/>
            <p:nvPr/>
          </p:nvSpPr>
          <p:spPr>
            <a:xfrm>
              <a:off x="5283200" y="4507345"/>
              <a:ext cx="1249253" cy="707886"/>
            </a:xfrm>
            <a:prstGeom prst="rect">
              <a:avLst/>
            </a:prstGeom>
            <a:noFill/>
          </p:spPr>
          <p:txBody>
            <a:bodyPr wrap="none" rtlCol="0">
              <a:spAutoFit/>
            </a:bodyPr>
            <a:lstStyle/>
            <a:p>
              <a:r>
                <a:rPr lang="fr-FR" sz="4000" dirty="0"/>
                <a:t>enfin</a:t>
              </a:r>
            </a:p>
          </p:txBody>
        </p:sp>
        <p:sp>
          <p:nvSpPr>
            <p:cNvPr id="30" name="Rectangle : coins arrondis 29">
              <a:extLst>
                <a:ext uri="{FF2B5EF4-FFF2-40B4-BE49-F238E27FC236}">
                  <a16:creationId xmlns:a16="http://schemas.microsoft.com/office/drawing/2014/main" id="{F3FC5213-6E31-4858-911B-0881F1E44EDA}"/>
                </a:ext>
              </a:extLst>
            </p:cNvPr>
            <p:cNvSpPr/>
            <p:nvPr/>
          </p:nvSpPr>
          <p:spPr>
            <a:xfrm>
              <a:off x="5287818" y="4441033"/>
              <a:ext cx="1229007" cy="79432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31" name="Groupe 30">
            <a:extLst>
              <a:ext uri="{FF2B5EF4-FFF2-40B4-BE49-F238E27FC236}">
                <a16:creationId xmlns:a16="http://schemas.microsoft.com/office/drawing/2014/main" id="{442F7891-4544-48A2-8B4B-5EDA5EB0C8B7}"/>
              </a:ext>
            </a:extLst>
          </p:cNvPr>
          <p:cNvGrpSpPr/>
          <p:nvPr/>
        </p:nvGrpSpPr>
        <p:grpSpPr>
          <a:xfrm>
            <a:off x="2441058" y="5695822"/>
            <a:ext cx="3039980" cy="794328"/>
            <a:chOff x="2086772" y="3614379"/>
            <a:chExt cx="3039980" cy="794328"/>
          </a:xfrm>
        </p:grpSpPr>
        <p:sp>
          <p:nvSpPr>
            <p:cNvPr id="32" name="ZoneTexte 31">
              <a:extLst>
                <a:ext uri="{FF2B5EF4-FFF2-40B4-BE49-F238E27FC236}">
                  <a16:creationId xmlns:a16="http://schemas.microsoft.com/office/drawing/2014/main" id="{B3C95EA3-0E55-47CB-809A-C020623AD07A}"/>
                </a:ext>
              </a:extLst>
            </p:cNvPr>
            <p:cNvSpPr txBox="1"/>
            <p:nvPr/>
          </p:nvSpPr>
          <p:spPr>
            <a:xfrm>
              <a:off x="2207491" y="3657600"/>
              <a:ext cx="2919261" cy="707886"/>
            </a:xfrm>
            <a:prstGeom prst="rect">
              <a:avLst/>
            </a:prstGeom>
            <a:noFill/>
          </p:spPr>
          <p:txBody>
            <a:bodyPr wrap="none" rtlCol="0">
              <a:spAutoFit/>
            </a:bodyPr>
            <a:lstStyle/>
            <a:p>
              <a:r>
                <a:rPr lang="fr-FR" sz="4000" dirty="0"/>
                <a:t>Tout d’abord </a:t>
              </a:r>
            </a:p>
          </p:txBody>
        </p:sp>
        <p:sp>
          <p:nvSpPr>
            <p:cNvPr id="33" name="Rectangle : coins arrondis 32">
              <a:extLst>
                <a:ext uri="{FF2B5EF4-FFF2-40B4-BE49-F238E27FC236}">
                  <a16:creationId xmlns:a16="http://schemas.microsoft.com/office/drawing/2014/main" id="{150FD487-D17C-4BB0-917C-12E619DCE207}"/>
                </a:ext>
              </a:extLst>
            </p:cNvPr>
            <p:cNvSpPr/>
            <p:nvPr/>
          </p:nvSpPr>
          <p:spPr>
            <a:xfrm>
              <a:off x="2086772" y="3614379"/>
              <a:ext cx="3010739" cy="79432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18621566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A2005F-D774-E491-9198-594D1B858EB0}"/>
            </a:ext>
          </a:extLst>
        </p:cNvPr>
        <p:cNvGrpSpPr/>
        <p:nvPr/>
      </p:nvGrpSpPr>
      <p:grpSpPr>
        <a:xfrm>
          <a:off x="0" y="0"/>
          <a:ext cx="0" cy="0"/>
          <a:chOff x="0" y="0"/>
          <a:chExt cx="0" cy="0"/>
        </a:xfrm>
      </p:grpSpPr>
      <p:sp>
        <p:nvSpPr>
          <p:cNvPr id="65" name="Espace réservé du texte 64">
            <a:extLst>
              <a:ext uri="{FF2B5EF4-FFF2-40B4-BE49-F238E27FC236}">
                <a16:creationId xmlns:a16="http://schemas.microsoft.com/office/drawing/2014/main" id="{9F731DD7-0E87-9B55-9281-0BDFEA2EA420}"/>
              </a:ext>
            </a:extLst>
          </p:cNvPr>
          <p:cNvSpPr>
            <a:spLocks noGrp="1"/>
          </p:cNvSpPr>
          <p:nvPr>
            <p:ph type="body" idx="1"/>
          </p:nvPr>
        </p:nvSpPr>
        <p:spPr/>
        <p:txBody>
          <a:bodyPr/>
          <a:lstStyle/>
          <a:p>
            <a:r>
              <a:rPr lang="fr-FR" dirty="0"/>
              <a:t>4/4</a:t>
            </a:r>
          </a:p>
        </p:txBody>
      </p:sp>
      <p:sp>
        <p:nvSpPr>
          <p:cNvPr id="2" name="Rectangle 1">
            <a:extLst>
              <a:ext uri="{FF2B5EF4-FFF2-40B4-BE49-F238E27FC236}">
                <a16:creationId xmlns:a16="http://schemas.microsoft.com/office/drawing/2014/main" id="{823D2A09-BDB1-4EA9-A310-845BEE437444}"/>
              </a:ext>
            </a:extLst>
          </p:cNvPr>
          <p:cNvSpPr/>
          <p:nvPr/>
        </p:nvSpPr>
        <p:spPr>
          <a:xfrm>
            <a:off x="1013690" y="2151727"/>
            <a:ext cx="7116619" cy="3046988"/>
          </a:xfrm>
          <a:prstGeom prst="rect">
            <a:avLst/>
          </a:prstGeom>
        </p:spPr>
        <p:txBody>
          <a:bodyPr wrap="square">
            <a:spAutoFit/>
          </a:bodyPr>
          <a:lstStyle/>
          <a:p>
            <a:r>
              <a:rPr lang="fr-FR" sz="3200" kern="100" dirty="0">
                <a:highlight>
                  <a:srgbClr val="FF0000"/>
                </a:highlight>
                <a:latin typeface="Calibri" panose="020F0502020204030204" pitchFamily="34" charset="0"/>
                <a:ea typeface="Calibri" panose="020F0502020204030204" pitchFamily="34" charset="0"/>
                <a:cs typeface="Times New Roman" panose="02020603050405020304" pitchFamily="18" charset="0"/>
              </a:rPr>
              <a:t>Tout d’abord</a:t>
            </a:r>
            <a:r>
              <a:rPr lang="fr-FR" sz="3200" kern="100" dirty="0">
                <a:latin typeface="Calibri" panose="020F0502020204030204" pitchFamily="34" charset="0"/>
                <a:ea typeface="Calibri" panose="020F0502020204030204" pitchFamily="34" charset="0"/>
                <a:cs typeface="Times New Roman" panose="02020603050405020304" pitchFamily="18" charset="0"/>
              </a:rPr>
              <a:t>, papa prépare un gâteau. </a:t>
            </a:r>
            <a:r>
              <a:rPr lang="fr-FR" sz="3200" kern="100" dirty="0">
                <a:highlight>
                  <a:srgbClr val="FF0000"/>
                </a:highlight>
                <a:latin typeface="Calibri" panose="020F0502020204030204" pitchFamily="34" charset="0"/>
                <a:ea typeface="Calibri" panose="020F0502020204030204" pitchFamily="34" charset="0"/>
                <a:cs typeface="Times New Roman" panose="02020603050405020304" pitchFamily="18" charset="0"/>
              </a:rPr>
              <a:t>Ensuite</a:t>
            </a:r>
            <a:r>
              <a:rPr lang="fr-FR" sz="3200" kern="100" dirty="0">
                <a:latin typeface="Calibri" panose="020F0502020204030204" pitchFamily="34" charset="0"/>
                <a:ea typeface="Calibri" panose="020F0502020204030204" pitchFamily="34" charset="0"/>
                <a:cs typeface="Times New Roman" panose="02020603050405020304" pitchFamily="18" charset="0"/>
              </a:rPr>
              <a:t>, il mesure la farine et le sucre </a:t>
            </a:r>
            <a:r>
              <a:rPr lang="fr-FR" sz="3200" kern="100" dirty="0">
                <a:highlight>
                  <a:srgbClr val="FF0000"/>
                </a:highlight>
                <a:latin typeface="Calibri" panose="020F0502020204030204" pitchFamily="34" charset="0"/>
                <a:ea typeface="Calibri" panose="020F0502020204030204" pitchFamily="34" charset="0"/>
                <a:cs typeface="Times New Roman" panose="02020603050405020304" pitchFamily="18" charset="0"/>
              </a:rPr>
              <a:t>et</a:t>
            </a:r>
            <a:r>
              <a:rPr lang="fr-FR" sz="3200" kern="100" dirty="0">
                <a:latin typeface="Calibri" panose="020F0502020204030204" pitchFamily="34" charset="0"/>
                <a:ea typeface="Calibri" panose="020F0502020204030204" pitchFamily="34" charset="0"/>
                <a:cs typeface="Times New Roman" panose="02020603050405020304" pitchFamily="18" charset="0"/>
              </a:rPr>
              <a:t> il ajoute de la levure. </a:t>
            </a:r>
            <a:r>
              <a:rPr lang="fr-FR" sz="3200" kern="100" dirty="0">
                <a:highlight>
                  <a:srgbClr val="FF0000"/>
                </a:highlight>
                <a:latin typeface="Calibri" panose="020F0502020204030204" pitchFamily="34" charset="0"/>
                <a:ea typeface="Calibri" panose="020F0502020204030204" pitchFamily="34" charset="0"/>
                <a:cs typeface="Times New Roman" panose="02020603050405020304" pitchFamily="18" charset="0"/>
              </a:rPr>
              <a:t>Puis</a:t>
            </a:r>
            <a:r>
              <a:rPr lang="fr-FR" sz="3200" kern="100" dirty="0">
                <a:latin typeface="Calibri" panose="020F0502020204030204" pitchFamily="34" charset="0"/>
                <a:ea typeface="Calibri" panose="020F0502020204030204" pitchFamily="34" charset="0"/>
                <a:cs typeface="Times New Roman" panose="02020603050405020304" pitchFamily="18" charset="0"/>
              </a:rPr>
              <a:t>, il casse quatre œufs. Il mélange le tout. Il verse la pâte dans le moule. </a:t>
            </a:r>
            <a:r>
              <a:rPr lang="fr-FR" sz="3200" kern="100" dirty="0">
                <a:highlight>
                  <a:srgbClr val="FF0000"/>
                </a:highlight>
                <a:latin typeface="Calibri" panose="020F0502020204030204" pitchFamily="34" charset="0"/>
                <a:ea typeface="Calibri" panose="020F0502020204030204" pitchFamily="34" charset="0"/>
                <a:cs typeface="Times New Roman" panose="02020603050405020304" pitchFamily="18" charset="0"/>
              </a:rPr>
              <a:t>Enfin</a:t>
            </a:r>
            <a:r>
              <a:rPr lang="fr-FR" sz="3200" kern="100" dirty="0">
                <a:latin typeface="Calibri" panose="020F0502020204030204" pitchFamily="34" charset="0"/>
                <a:ea typeface="Calibri" panose="020F0502020204030204" pitchFamily="34" charset="0"/>
                <a:cs typeface="Times New Roman" panose="02020603050405020304" pitchFamily="18" charset="0"/>
              </a:rPr>
              <a:t>, il fait cuire le gâteau dans le four. </a:t>
            </a:r>
            <a:endParaRPr lang="fr-FR" sz="3200" dirty="0"/>
          </a:p>
        </p:txBody>
      </p:sp>
    </p:spTree>
    <p:extLst>
      <p:ext uri="{BB962C8B-B14F-4D97-AF65-F5344CB8AC3E}">
        <p14:creationId xmlns:p14="http://schemas.microsoft.com/office/powerpoint/2010/main" val="2128016389"/>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774</TotalTime>
  <Words>130</Words>
  <Application>Microsoft Office PowerPoint</Application>
  <PresentationFormat>Affichage à l'écran (4:3)</PresentationFormat>
  <Paragraphs>17</Paragraphs>
  <Slides>4</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4</vt:i4>
      </vt:variant>
    </vt:vector>
  </HeadingPairs>
  <TitlesOfParts>
    <vt:vector size="10" baseType="lpstr">
      <vt:lpstr>Arial</vt:lpstr>
      <vt:lpstr>Calibri</vt:lpstr>
      <vt:lpstr>Calibri Light</vt:lpstr>
      <vt:lpstr>Times New Roman</vt:lpstr>
      <vt:lpstr>Webdings</vt:lpstr>
      <vt:lpstr>Thème Office</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MHM</dc:creator>
  <cp:lastModifiedBy>LE BOYER Aline</cp:lastModifiedBy>
  <cp:revision>33</cp:revision>
  <dcterms:created xsi:type="dcterms:W3CDTF">2023-02-07T14:55:57Z</dcterms:created>
  <dcterms:modified xsi:type="dcterms:W3CDTF">2025-11-15T18:10:41Z</dcterms:modified>
</cp:coreProperties>
</file>