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73" r:id="rId2"/>
    <p:sldId id="274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03ED24A-379D-40B3-8FE4-BA117C5B7C62}"/>
              </a:ext>
            </a:extLst>
          </p:cNvPr>
          <p:cNvSpPr txBox="1"/>
          <p:nvPr/>
        </p:nvSpPr>
        <p:spPr>
          <a:xfrm>
            <a:off x="1425388" y="2796988"/>
            <a:ext cx="6759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Je sais identifier les mots de la même famille.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D9A3369-E0A9-4F54-B37A-703562104C28}"/>
              </a:ext>
            </a:extLst>
          </p:cNvPr>
          <p:cNvSpPr/>
          <p:nvPr/>
        </p:nvSpPr>
        <p:spPr>
          <a:xfrm>
            <a:off x="959663" y="5497003"/>
            <a:ext cx="7717730" cy="558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terrien, terrier, terrible, atterrir, terreur, terrestre</a:t>
            </a:r>
            <a:r>
              <a:rPr lang="fr-FR" sz="2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fr-F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2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Explorer, mémoriser, consolider le vocabulaire dans les champs  disciplinaires au cycle 3">
            <a:extLst>
              <a:ext uri="{FF2B5EF4-FFF2-40B4-BE49-F238E27FC236}">
                <a16:creationId xmlns:a16="http://schemas.microsoft.com/office/drawing/2014/main" id="{6D52B269-D83F-432B-9452-404447D0F4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000" y="802254"/>
            <a:ext cx="4241410" cy="4260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2330392-D3F4-48BD-88F0-CB9623250994}"/>
              </a:ext>
            </a:extLst>
          </p:cNvPr>
          <p:cNvSpPr txBox="1"/>
          <p:nvPr/>
        </p:nvSpPr>
        <p:spPr>
          <a:xfrm>
            <a:off x="3899647" y="2609260"/>
            <a:ext cx="11065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</a:rPr>
              <a:t>terre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D9A3369-E0A9-4F54-B37A-703562104C28}"/>
              </a:ext>
            </a:extLst>
          </p:cNvPr>
          <p:cNvSpPr/>
          <p:nvPr/>
        </p:nvSpPr>
        <p:spPr>
          <a:xfrm>
            <a:off x="3213017" y="5369040"/>
            <a:ext cx="2717966" cy="558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terrible, terreur</a:t>
            </a:r>
            <a:r>
              <a:rPr lang="fr-FR" sz="24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2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Explorer, mémoriser, consolider le vocabulaire dans les champs  disciplinaires au cycle 3">
            <a:extLst>
              <a:ext uri="{FF2B5EF4-FFF2-40B4-BE49-F238E27FC236}">
                <a16:creationId xmlns:a16="http://schemas.microsoft.com/office/drawing/2014/main" id="{6D52B269-D83F-432B-9452-404447D0F4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000" y="802254"/>
            <a:ext cx="4241410" cy="4260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2330392-D3F4-48BD-88F0-CB9623250994}"/>
              </a:ext>
            </a:extLst>
          </p:cNvPr>
          <p:cNvSpPr txBox="1"/>
          <p:nvPr/>
        </p:nvSpPr>
        <p:spPr>
          <a:xfrm>
            <a:off x="3899647" y="2609260"/>
            <a:ext cx="11065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solidFill>
                  <a:srgbClr val="FF0000"/>
                </a:solidFill>
              </a:rPr>
              <a:t>terre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C2974E3-0C3A-465F-8461-62F5A2F3A563}"/>
              </a:ext>
            </a:extLst>
          </p:cNvPr>
          <p:cNvSpPr/>
          <p:nvPr/>
        </p:nvSpPr>
        <p:spPr>
          <a:xfrm>
            <a:off x="2499742" y="2347650"/>
            <a:ext cx="1177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terrien</a:t>
            </a:r>
            <a:endParaRPr lang="fr-FR" sz="28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0587859-618C-4FEF-9DFC-0F3ACE021110}"/>
              </a:ext>
            </a:extLst>
          </p:cNvPr>
          <p:cNvSpPr/>
          <p:nvPr/>
        </p:nvSpPr>
        <p:spPr>
          <a:xfrm>
            <a:off x="3899647" y="1388067"/>
            <a:ext cx="11137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terrier</a:t>
            </a:r>
            <a:endParaRPr lang="fr-FR" sz="28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79262DC-308B-484F-BFB6-73549EDF1BCC}"/>
              </a:ext>
            </a:extLst>
          </p:cNvPr>
          <p:cNvSpPr/>
          <p:nvPr/>
        </p:nvSpPr>
        <p:spPr>
          <a:xfrm>
            <a:off x="5145731" y="2347650"/>
            <a:ext cx="12191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atterrir</a:t>
            </a:r>
            <a:endParaRPr lang="fr-FR" sz="28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C1451E9-E261-40A5-AF19-2D05F4C5B64D}"/>
              </a:ext>
            </a:extLst>
          </p:cNvPr>
          <p:cNvSpPr/>
          <p:nvPr/>
        </p:nvSpPr>
        <p:spPr>
          <a:xfrm>
            <a:off x="2925998" y="3743596"/>
            <a:ext cx="14577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terrestre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98099298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775</TotalTime>
  <Words>34</Words>
  <Application>Microsoft Office PowerPoint</Application>
  <PresentationFormat>Affichage à l'écran (4:3)</PresentationFormat>
  <Paragraphs>12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Webdings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34</cp:revision>
  <dcterms:created xsi:type="dcterms:W3CDTF">2023-02-07T14:55:57Z</dcterms:created>
  <dcterms:modified xsi:type="dcterms:W3CDTF">2025-11-15T17:49:50Z</dcterms:modified>
</cp:coreProperties>
</file>