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7" r:id="rId5"/>
    <p:sldId id="27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9F2D0DE-6590-4936-9CD9-588FF5D980F8}"/>
              </a:ext>
            </a:extLst>
          </p:cNvPr>
          <p:cNvSpPr txBox="1"/>
          <p:nvPr/>
        </p:nvSpPr>
        <p:spPr>
          <a:xfrm>
            <a:off x="1504589" y="2770094"/>
            <a:ext cx="6134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J’utilise des stratégies de copie efficaces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5F7F26-306C-44AA-AD58-19697D948AD6}"/>
              </a:ext>
            </a:extLst>
          </p:cNvPr>
          <p:cNvSpPr/>
          <p:nvPr/>
        </p:nvSpPr>
        <p:spPr>
          <a:xfrm>
            <a:off x="2913530" y="2519082"/>
            <a:ext cx="48319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9600" kern="100" dirty="0">
                <a:latin typeface="Calibri" panose="020F0502020204030204" pitchFamily="34" charset="0"/>
                <a:ea typeface="Calibri" panose="020F0502020204030204" pitchFamily="34" charset="0"/>
              </a:rPr>
              <a:t>cahier</a:t>
            </a:r>
            <a:endParaRPr lang="fr-FR" sz="9600" dirty="0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5F7F26-306C-44AA-AD58-19697D948AD6}"/>
              </a:ext>
            </a:extLst>
          </p:cNvPr>
          <p:cNvSpPr/>
          <p:nvPr/>
        </p:nvSpPr>
        <p:spPr>
          <a:xfrm>
            <a:off x="1353670" y="2850776"/>
            <a:ext cx="7512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mathématiques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747128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5F7F26-306C-44AA-AD58-19697D948AD6}"/>
              </a:ext>
            </a:extLst>
          </p:cNvPr>
          <p:cNvSpPr/>
          <p:nvPr/>
        </p:nvSpPr>
        <p:spPr>
          <a:xfrm>
            <a:off x="2223247" y="2767280"/>
            <a:ext cx="7512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expérience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777009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5F7F26-306C-44AA-AD58-19697D948AD6}"/>
              </a:ext>
            </a:extLst>
          </p:cNvPr>
          <p:cNvSpPr/>
          <p:nvPr/>
        </p:nvSpPr>
        <p:spPr>
          <a:xfrm>
            <a:off x="2734235" y="2635623"/>
            <a:ext cx="41685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écriture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8365369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762</TotalTime>
  <Words>15</Words>
  <Application>Microsoft Office PowerPoint</Application>
  <PresentationFormat>Affichage à l'écran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2025-11-15T17:53:16Z</dcterms:modified>
</cp:coreProperties>
</file>