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4" r:id="rId2"/>
    <p:sldId id="277" r:id="rId3"/>
    <p:sldId id="278" r:id="rId4"/>
    <p:sldId id="27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FAF3BCF-398C-4B86-8988-32A2E3AAED04}"/>
              </a:ext>
            </a:extLst>
          </p:cNvPr>
          <p:cNvSpPr txBox="1"/>
          <p:nvPr/>
        </p:nvSpPr>
        <p:spPr>
          <a:xfrm>
            <a:off x="1452282" y="2464259"/>
            <a:ext cx="66836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Je sais identifier le verbe et son infinitif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pic>
        <p:nvPicPr>
          <p:cNvPr id="1028" name="Picture 4" descr="Cartoon - Vecteurs : téléchargez gratuitement des vecteurs de haute qualité  sur Freepik | Freepik">
            <a:extLst>
              <a:ext uri="{FF2B5EF4-FFF2-40B4-BE49-F238E27FC236}">
                <a16:creationId xmlns:a16="http://schemas.microsoft.com/office/drawing/2014/main" id="{52037FC4-4271-480E-9A2C-FFDFE4BF9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4" y="2305898"/>
            <a:ext cx="1737797" cy="109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BC2E667-24FE-47E6-AD75-32562126B8F8}"/>
              </a:ext>
            </a:extLst>
          </p:cNvPr>
          <p:cNvGrpSpPr/>
          <p:nvPr/>
        </p:nvGrpSpPr>
        <p:grpSpPr>
          <a:xfrm>
            <a:off x="2839800" y="2494159"/>
            <a:ext cx="1308847" cy="596153"/>
            <a:chOff x="4288871" y="2768406"/>
            <a:chExt cx="1308847" cy="596153"/>
          </a:xfrm>
        </p:grpSpPr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FCCCA8D-3273-4FA9-98D1-EECDA5D2C71A}"/>
                </a:ext>
              </a:extLst>
            </p:cNvPr>
            <p:cNvSpPr txBox="1"/>
            <p:nvPr/>
          </p:nvSpPr>
          <p:spPr>
            <a:xfrm>
              <a:off x="4476952" y="2832847"/>
              <a:ext cx="8675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Jouer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7244413-C791-4DD6-9D04-A82765896298}"/>
                </a:ext>
              </a:extLst>
            </p:cNvPr>
            <p:cNvSpPr/>
            <p:nvPr/>
          </p:nvSpPr>
          <p:spPr>
            <a:xfrm>
              <a:off x="4288871" y="2768406"/>
              <a:ext cx="1308847" cy="5961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B0954A23-BF48-4241-9A9D-606E4D9A6233}"/>
              </a:ext>
            </a:extLst>
          </p:cNvPr>
          <p:cNvGrpSpPr/>
          <p:nvPr/>
        </p:nvGrpSpPr>
        <p:grpSpPr>
          <a:xfrm>
            <a:off x="4572000" y="2486242"/>
            <a:ext cx="2821027" cy="477824"/>
            <a:chOff x="5118048" y="1468511"/>
            <a:chExt cx="2821027" cy="477824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FFD61EB7-61B6-4A71-8047-5BC5823E22BA}"/>
                </a:ext>
              </a:extLst>
            </p:cNvPr>
            <p:cNvSpPr txBox="1"/>
            <p:nvPr/>
          </p:nvSpPr>
          <p:spPr>
            <a:xfrm>
              <a:off x="5250901" y="1468511"/>
              <a:ext cx="26172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Les enfants </a:t>
              </a:r>
              <a:r>
                <a:rPr lang="fr-FR" sz="2400" dirty="0">
                  <a:solidFill>
                    <a:srgbClr val="FF0000"/>
                  </a:solidFill>
                </a:rPr>
                <a:t>jouent</a:t>
              </a:r>
              <a:r>
                <a:rPr lang="fr-FR" sz="2400" dirty="0"/>
                <a:t>.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37E8DC5-7C12-4E7F-898A-400DE90021EA}"/>
                </a:ext>
              </a:extLst>
            </p:cNvPr>
            <p:cNvSpPr/>
            <p:nvPr/>
          </p:nvSpPr>
          <p:spPr>
            <a:xfrm>
              <a:off x="5118048" y="1484670"/>
              <a:ext cx="2821027" cy="46166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E8E19B04-89B1-4A24-92E9-102B68B2E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787" y="3278809"/>
            <a:ext cx="1101677" cy="98650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F8A9EE30-38FC-4070-8F75-00F86A719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424" y="3299955"/>
            <a:ext cx="960457" cy="96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9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E8E19B04-89B1-4A24-92E9-102B68B2E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540" y="1819114"/>
            <a:ext cx="1101677" cy="98650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F8A9EE30-38FC-4070-8F75-00F86A719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577" y="3687411"/>
            <a:ext cx="738930" cy="742699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B108CB2-F11F-404A-BDDA-75885B9C9720}"/>
              </a:ext>
            </a:extLst>
          </p:cNvPr>
          <p:cNvSpPr txBox="1"/>
          <p:nvPr/>
        </p:nvSpPr>
        <p:spPr>
          <a:xfrm>
            <a:off x="645458" y="2805616"/>
            <a:ext cx="78231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Amélie </a:t>
            </a:r>
            <a:r>
              <a:rPr lang="fr-FR" sz="3600" dirty="0">
                <a:solidFill>
                  <a:srgbClr val="FF0000"/>
                </a:solidFill>
              </a:rPr>
              <a:t>traverse</a:t>
            </a:r>
            <a:r>
              <a:rPr lang="fr-FR" sz="3600" dirty="0"/>
              <a:t> la rue en face de l’école.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B6EC4B-C06E-475A-9705-B6C31170A549}"/>
              </a:ext>
            </a:extLst>
          </p:cNvPr>
          <p:cNvSpPr txBox="1"/>
          <p:nvPr/>
        </p:nvSpPr>
        <p:spPr>
          <a:xfrm>
            <a:off x="1839181" y="3862813"/>
            <a:ext cx="2348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3521226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E8E19B04-89B1-4A24-92E9-102B68B2E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540" y="1819114"/>
            <a:ext cx="1101677" cy="98650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F8A9EE30-38FC-4070-8F75-00F86A719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111" y="3624658"/>
            <a:ext cx="738930" cy="742699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B108CB2-F11F-404A-BDDA-75885B9C9720}"/>
              </a:ext>
            </a:extLst>
          </p:cNvPr>
          <p:cNvSpPr txBox="1"/>
          <p:nvPr/>
        </p:nvSpPr>
        <p:spPr>
          <a:xfrm>
            <a:off x="645458" y="2805616"/>
            <a:ext cx="78231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Amélie </a:t>
            </a:r>
            <a:r>
              <a:rPr lang="fr-FR" sz="3600" dirty="0">
                <a:solidFill>
                  <a:srgbClr val="FF0000"/>
                </a:solidFill>
              </a:rPr>
              <a:t>traverse</a:t>
            </a:r>
            <a:r>
              <a:rPr lang="fr-FR" sz="3600" dirty="0"/>
              <a:t> la rue en face de l’école.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FB6EC4B-C06E-475A-9705-B6C31170A549}"/>
              </a:ext>
            </a:extLst>
          </p:cNvPr>
          <p:cNvSpPr txBox="1"/>
          <p:nvPr/>
        </p:nvSpPr>
        <p:spPr>
          <a:xfrm>
            <a:off x="2208645" y="3853674"/>
            <a:ext cx="2348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traverser</a:t>
            </a:r>
          </a:p>
        </p:txBody>
      </p:sp>
    </p:spTree>
    <p:extLst>
      <p:ext uri="{BB962C8B-B14F-4D97-AF65-F5344CB8AC3E}">
        <p14:creationId xmlns:p14="http://schemas.microsoft.com/office/powerpoint/2010/main" val="12562766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862</TotalTime>
  <Words>37</Words>
  <Application>Microsoft Office PowerPoint</Application>
  <PresentationFormat>Affichage à l'écran (4:3)</PresentationFormat>
  <Paragraphs>11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40</cp:revision>
  <dcterms:created xsi:type="dcterms:W3CDTF">2023-02-07T14:55:57Z</dcterms:created>
  <dcterms:modified xsi:type="dcterms:W3CDTF">2025-12-15T14:05:17Z</dcterms:modified>
</cp:coreProperties>
</file>