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4" r:id="rId2"/>
    <p:sldId id="273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FAF3BCF-398C-4B86-8988-32A2E3AAED04}"/>
              </a:ext>
            </a:extLst>
          </p:cNvPr>
          <p:cNvSpPr txBox="1"/>
          <p:nvPr/>
        </p:nvSpPr>
        <p:spPr>
          <a:xfrm>
            <a:off x="1452282" y="2464259"/>
            <a:ext cx="66836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verbe et son infinitif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pic>
        <p:nvPicPr>
          <p:cNvPr id="1026" name="Picture 2" descr="Enfant qui ecrit - Vecteurs : téléchargez gratuitement des vecteurs de  haute qualité sur Freepik | Freepik">
            <a:extLst>
              <a:ext uri="{FF2B5EF4-FFF2-40B4-BE49-F238E27FC236}">
                <a16:creationId xmlns:a16="http://schemas.microsoft.com/office/drawing/2014/main" id="{27061432-8764-40E7-B8C9-28DE2BDF0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11" y="494465"/>
            <a:ext cx="1205753" cy="120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rtoon - Vecteurs : téléchargez gratuitement des vecteurs de haute qualité  sur Freepik | Freepik">
            <a:extLst>
              <a:ext uri="{FF2B5EF4-FFF2-40B4-BE49-F238E27FC236}">
                <a16:creationId xmlns:a16="http://schemas.microsoft.com/office/drawing/2014/main" id="{52037FC4-4271-480E-9A2C-FFDFE4BF9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03" y="1931711"/>
            <a:ext cx="1528747" cy="96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600+ Saut à La Corde Stock Illustrations, graphiques vectoriels libre de  droits et Clip Art - iStock">
            <a:extLst>
              <a:ext uri="{FF2B5EF4-FFF2-40B4-BE49-F238E27FC236}">
                <a16:creationId xmlns:a16="http://schemas.microsoft.com/office/drawing/2014/main" id="{0249A3FC-F06C-4180-BA9A-B8B3786F9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03" y="3073255"/>
            <a:ext cx="1533970" cy="153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tit Garçon Danse Illustration Seul Clip Art Libres De Droits, Svg,  Vecteurs Et Illustration. Image 47018757">
            <a:extLst>
              <a:ext uri="{FF2B5EF4-FFF2-40B4-BE49-F238E27FC236}">
                <a16:creationId xmlns:a16="http://schemas.microsoft.com/office/drawing/2014/main" id="{C5034EC9-7D7C-469F-A331-7AA6F6887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768" y="4956179"/>
            <a:ext cx="853271" cy="153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BC2E667-24FE-47E6-AD75-32562126B8F8}"/>
              </a:ext>
            </a:extLst>
          </p:cNvPr>
          <p:cNvGrpSpPr/>
          <p:nvPr/>
        </p:nvGrpSpPr>
        <p:grpSpPr>
          <a:xfrm>
            <a:off x="4630006" y="5723164"/>
            <a:ext cx="1308847" cy="596153"/>
            <a:chOff x="4288871" y="2768406"/>
            <a:chExt cx="1308847" cy="596153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FCCCA8D-3273-4FA9-98D1-EECDA5D2C71A}"/>
                </a:ext>
              </a:extLst>
            </p:cNvPr>
            <p:cNvSpPr txBox="1"/>
            <p:nvPr/>
          </p:nvSpPr>
          <p:spPr>
            <a:xfrm>
              <a:off x="4476952" y="2832847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Jouer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244413-C791-4DD6-9D04-A82765896298}"/>
                </a:ext>
              </a:extLst>
            </p:cNvPr>
            <p:cNvSpPr/>
            <p:nvPr/>
          </p:nvSpPr>
          <p:spPr>
            <a:xfrm>
              <a:off x="4288871" y="2768406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8AAF83F-52EE-4101-9854-D0E4F953CC28}"/>
              </a:ext>
            </a:extLst>
          </p:cNvPr>
          <p:cNvGrpSpPr/>
          <p:nvPr/>
        </p:nvGrpSpPr>
        <p:grpSpPr>
          <a:xfrm>
            <a:off x="4598940" y="717793"/>
            <a:ext cx="1308847" cy="596153"/>
            <a:chOff x="4882073" y="4065168"/>
            <a:chExt cx="1308847" cy="596153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262556B-F67A-4F23-AC89-0A06B85B3538}"/>
                </a:ext>
              </a:extLst>
            </p:cNvPr>
            <p:cNvSpPr txBox="1"/>
            <p:nvPr/>
          </p:nvSpPr>
          <p:spPr>
            <a:xfrm>
              <a:off x="5074024" y="4123765"/>
              <a:ext cx="9956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Sauter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797DE3C-71FD-4ED6-AC73-4415F3C5A163}"/>
                </a:ext>
              </a:extLst>
            </p:cNvPr>
            <p:cNvSpPr/>
            <p:nvPr/>
          </p:nvSpPr>
          <p:spPr>
            <a:xfrm>
              <a:off x="4882073" y="4065168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B87A5F6-F3DE-4744-93A8-DD554C4D6E7E}"/>
              </a:ext>
            </a:extLst>
          </p:cNvPr>
          <p:cNvGrpSpPr/>
          <p:nvPr/>
        </p:nvGrpSpPr>
        <p:grpSpPr>
          <a:xfrm>
            <a:off x="4681598" y="3765259"/>
            <a:ext cx="1308847" cy="596153"/>
            <a:chOff x="4378495" y="3804047"/>
            <a:chExt cx="1308847" cy="596153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67B370E-B901-4D62-A031-6F0EE78E4320}"/>
                </a:ext>
              </a:extLst>
            </p:cNvPr>
            <p:cNvSpPr txBox="1"/>
            <p:nvPr/>
          </p:nvSpPr>
          <p:spPr>
            <a:xfrm>
              <a:off x="4489154" y="3871292"/>
              <a:ext cx="1093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Danser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2200C3-0299-47CD-BDD7-377B16A8C8C0}"/>
                </a:ext>
              </a:extLst>
            </p:cNvPr>
            <p:cNvSpPr/>
            <p:nvPr/>
          </p:nvSpPr>
          <p:spPr>
            <a:xfrm>
              <a:off x="4378495" y="3804047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4E1C916-F553-487B-B3A3-999D3D9A7488}"/>
              </a:ext>
            </a:extLst>
          </p:cNvPr>
          <p:cNvGrpSpPr/>
          <p:nvPr/>
        </p:nvGrpSpPr>
        <p:grpSpPr>
          <a:xfrm>
            <a:off x="4630006" y="2257025"/>
            <a:ext cx="1308847" cy="596153"/>
            <a:chOff x="4385296" y="2234923"/>
            <a:chExt cx="1308847" cy="596153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D588B83-34C5-4AB4-88A3-52BE8BA41743}"/>
                </a:ext>
              </a:extLst>
            </p:cNvPr>
            <p:cNvSpPr txBox="1"/>
            <p:nvPr/>
          </p:nvSpPr>
          <p:spPr>
            <a:xfrm>
              <a:off x="4558398" y="2332308"/>
              <a:ext cx="949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Écrire</a:t>
              </a:r>
              <a:r>
                <a:rPr lang="fr-FR" dirty="0"/>
                <a:t>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16BF53-C0CA-4729-99E6-AB19584A0620}"/>
                </a:ext>
              </a:extLst>
            </p:cNvPr>
            <p:cNvSpPr/>
            <p:nvPr/>
          </p:nvSpPr>
          <p:spPr>
            <a:xfrm>
              <a:off x="4385296" y="2234923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pic>
        <p:nvPicPr>
          <p:cNvPr id="1026" name="Picture 2" descr="Enfant qui ecrit - Vecteurs : téléchargez gratuitement des vecteurs de  haute qualité sur Freepik | Freepik">
            <a:extLst>
              <a:ext uri="{FF2B5EF4-FFF2-40B4-BE49-F238E27FC236}">
                <a16:creationId xmlns:a16="http://schemas.microsoft.com/office/drawing/2014/main" id="{27061432-8764-40E7-B8C9-28DE2BDF0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19" y="691201"/>
            <a:ext cx="1205753" cy="120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rtoon - Vecteurs : téléchargez gratuitement des vecteurs de haute qualité  sur Freepik | Freepik">
            <a:extLst>
              <a:ext uri="{FF2B5EF4-FFF2-40B4-BE49-F238E27FC236}">
                <a16:creationId xmlns:a16="http://schemas.microsoft.com/office/drawing/2014/main" id="{52037FC4-4271-480E-9A2C-FFDFE4BF9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38" y="2225171"/>
            <a:ext cx="1528747" cy="96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600+ Saut à La Corde Stock Illustrations, graphiques vectoriels libre de  droits et Clip Art - iStock">
            <a:extLst>
              <a:ext uri="{FF2B5EF4-FFF2-40B4-BE49-F238E27FC236}">
                <a16:creationId xmlns:a16="http://schemas.microsoft.com/office/drawing/2014/main" id="{0249A3FC-F06C-4180-BA9A-B8B3786F9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15" y="3192238"/>
            <a:ext cx="1533970" cy="153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tit Garçon Danse Illustration Seul Clip Art Libres De Droits, Svg,  Vecteurs Et Illustration. Image 47018757">
            <a:extLst>
              <a:ext uri="{FF2B5EF4-FFF2-40B4-BE49-F238E27FC236}">
                <a16:creationId xmlns:a16="http://schemas.microsoft.com/office/drawing/2014/main" id="{C5034EC9-7D7C-469F-A331-7AA6F6887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20" y="5039618"/>
            <a:ext cx="720841" cy="129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BC2E667-24FE-47E6-AD75-32562126B8F8}"/>
              </a:ext>
            </a:extLst>
          </p:cNvPr>
          <p:cNvGrpSpPr/>
          <p:nvPr/>
        </p:nvGrpSpPr>
        <p:grpSpPr>
          <a:xfrm>
            <a:off x="2746517" y="2375830"/>
            <a:ext cx="1308847" cy="596153"/>
            <a:chOff x="4288871" y="2768406"/>
            <a:chExt cx="1308847" cy="596153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FCCCA8D-3273-4FA9-98D1-EECDA5D2C71A}"/>
                </a:ext>
              </a:extLst>
            </p:cNvPr>
            <p:cNvSpPr txBox="1"/>
            <p:nvPr/>
          </p:nvSpPr>
          <p:spPr>
            <a:xfrm>
              <a:off x="4476952" y="2832847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Jouer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244413-C791-4DD6-9D04-A82765896298}"/>
                </a:ext>
              </a:extLst>
            </p:cNvPr>
            <p:cNvSpPr/>
            <p:nvPr/>
          </p:nvSpPr>
          <p:spPr>
            <a:xfrm>
              <a:off x="4288871" y="2768406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8AAF83F-52EE-4101-9854-D0E4F953CC28}"/>
              </a:ext>
            </a:extLst>
          </p:cNvPr>
          <p:cNvGrpSpPr/>
          <p:nvPr/>
        </p:nvGrpSpPr>
        <p:grpSpPr>
          <a:xfrm>
            <a:off x="2688111" y="3886018"/>
            <a:ext cx="1308847" cy="596153"/>
            <a:chOff x="4882073" y="4065168"/>
            <a:chExt cx="1308847" cy="596153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262556B-F67A-4F23-AC89-0A06B85B3538}"/>
                </a:ext>
              </a:extLst>
            </p:cNvPr>
            <p:cNvSpPr txBox="1"/>
            <p:nvPr/>
          </p:nvSpPr>
          <p:spPr>
            <a:xfrm>
              <a:off x="5074024" y="4123765"/>
              <a:ext cx="9956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Sauter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797DE3C-71FD-4ED6-AC73-4415F3C5A163}"/>
                </a:ext>
              </a:extLst>
            </p:cNvPr>
            <p:cNvSpPr/>
            <p:nvPr/>
          </p:nvSpPr>
          <p:spPr>
            <a:xfrm>
              <a:off x="4882073" y="4065168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B87A5F6-F3DE-4744-93A8-DD554C4D6E7E}"/>
              </a:ext>
            </a:extLst>
          </p:cNvPr>
          <p:cNvGrpSpPr/>
          <p:nvPr/>
        </p:nvGrpSpPr>
        <p:grpSpPr>
          <a:xfrm>
            <a:off x="2746516" y="5550281"/>
            <a:ext cx="1308847" cy="596153"/>
            <a:chOff x="4378495" y="3804047"/>
            <a:chExt cx="1308847" cy="596153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67B370E-B901-4D62-A031-6F0EE78E4320}"/>
                </a:ext>
              </a:extLst>
            </p:cNvPr>
            <p:cNvSpPr txBox="1"/>
            <p:nvPr/>
          </p:nvSpPr>
          <p:spPr>
            <a:xfrm>
              <a:off x="4489154" y="3871292"/>
              <a:ext cx="1093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Danser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2200C3-0299-47CD-BDD7-377B16A8C8C0}"/>
                </a:ext>
              </a:extLst>
            </p:cNvPr>
            <p:cNvSpPr/>
            <p:nvPr/>
          </p:nvSpPr>
          <p:spPr>
            <a:xfrm>
              <a:off x="4378495" y="3804047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4E1C916-F553-487B-B3A3-999D3D9A7488}"/>
              </a:ext>
            </a:extLst>
          </p:cNvPr>
          <p:cNvGrpSpPr/>
          <p:nvPr/>
        </p:nvGrpSpPr>
        <p:grpSpPr>
          <a:xfrm>
            <a:off x="2694912" y="1149807"/>
            <a:ext cx="1308847" cy="596153"/>
            <a:chOff x="4385296" y="2234923"/>
            <a:chExt cx="1308847" cy="596153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D588B83-34C5-4AB4-88A3-52BE8BA41743}"/>
                </a:ext>
              </a:extLst>
            </p:cNvPr>
            <p:cNvSpPr txBox="1"/>
            <p:nvPr/>
          </p:nvSpPr>
          <p:spPr>
            <a:xfrm>
              <a:off x="4558398" y="2332308"/>
              <a:ext cx="949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Écrire</a:t>
              </a:r>
              <a:r>
                <a:rPr lang="fr-FR" dirty="0"/>
                <a:t>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16BF53-C0CA-4729-99E6-AB19584A0620}"/>
                </a:ext>
              </a:extLst>
            </p:cNvPr>
            <p:cNvSpPr/>
            <p:nvPr/>
          </p:nvSpPr>
          <p:spPr>
            <a:xfrm>
              <a:off x="4385296" y="2234923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0629124-43AD-4654-B80B-7F361DE11FBF}"/>
              </a:ext>
            </a:extLst>
          </p:cNvPr>
          <p:cNvGrpSpPr/>
          <p:nvPr/>
        </p:nvGrpSpPr>
        <p:grpSpPr>
          <a:xfrm>
            <a:off x="5133479" y="5550281"/>
            <a:ext cx="2973028" cy="478918"/>
            <a:chOff x="4966047" y="4708955"/>
            <a:chExt cx="2973028" cy="478918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01A773F-3B99-4AB1-A66D-2AA46A576EA7}"/>
                </a:ext>
              </a:extLst>
            </p:cNvPr>
            <p:cNvSpPr txBox="1"/>
            <p:nvPr/>
          </p:nvSpPr>
          <p:spPr>
            <a:xfrm>
              <a:off x="5047129" y="4726208"/>
              <a:ext cx="28919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Ils </a:t>
              </a:r>
              <a:r>
                <a:rPr lang="fr-FR" sz="2400" dirty="0">
                  <a:solidFill>
                    <a:srgbClr val="FF0000"/>
                  </a:solidFill>
                </a:rPr>
                <a:t>sautent</a:t>
              </a:r>
              <a:r>
                <a:rPr lang="fr-FR" sz="2400" dirty="0"/>
                <a:t> à la corde.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A87F642-6489-4F55-B948-DB014A61B99B}"/>
                </a:ext>
              </a:extLst>
            </p:cNvPr>
            <p:cNvSpPr/>
            <p:nvPr/>
          </p:nvSpPr>
          <p:spPr>
            <a:xfrm>
              <a:off x="4966047" y="4708955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DE65642E-EA7D-4E0B-8EE3-00440854C6C6}"/>
              </a:ext>
            </a:extLst>
          </p:cNvPr>
          <p:cNvGrpSpPr/>
          <p:nvPr/>
        </p:nvGrpSpPr>
        <p:grpSpPr>
          <a:xfrm>
            <a:off x="5647179" y="3994450"/>
            <a:ext cx="2026709" cy="461666"/>
            <a:chOff x="5432611" y="3855592"/>
            <a:chExt cx="2026709" cy="461666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9E45EB1-F180-4C29-A10F-ED0B4460DE15}"/>
                </a:ext>
              </a:extLst>
            </p:cNvPr>
            <p:cNvSpPr txBox="1"/>
            <p:nvPr/>
          </p:nvSpPr>
          <p:spPr>
            <a:xfrm>
              <a:off x="5432611" y="3855593"/>
              <a:ext cx="2026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Il </a:t>
              </a:r>
              <a:r>
                <a:rPr lang="fr-FR" sz="2400" dirty="0">
                  <a:solidFill>
                    <a:srgbClr val="FF0000"/>
                  </a:solidFill>
                </a:rPr>
                <a:t>écrit</a:t>
              </a:r>
              <a:r>
                <a:rPr lang="fr-FR" sz="2400" dirty="0"/>
                <a:t> la date.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C3E12A0-BCAC-4386-B654-BC7976B86A4E}"/>
                </a:ext>
              </a:extLst>
            </p:cNvPr>
            <p:cNvSpPr/>
            <p:nvPr/>
          </p:nvSpPr>
          <p:spPr>
            <a:xfrm>
              <a:off x="5432611" y="3855592"/>
              <a:ext cx="2026709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BB134C40-8944-46A3-902D-39374E40B5E7}"/>
              </a:ext>
            </a:extLst>
          </p:cNvPr>
          <p:cNvGrpSpPr/>
          <p:nvPr/>
        </p:nvGrpSpPr>
        <p:grpSpPr>
          <a:xfrm>
            <a:off x="5106324" y="2553426"/>
            <a:ext cx="3508974" cy="478918"/>
            <a:chOff x="4867835" y="2713320"/>
            <a:chExt cx="3508974" cy="47891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149D0C55-DF09-4215-AB80-0451766BAB6C}"/>
                </a:ext>
              </a:extLst>
            </p:cNvPr>
            <p:cNvSpPr txBox="1"/>
            <p:nvPr/>
          </p:nvSpPr>
          <p:spPr>
            <a:xfrm>
              <a:off x="4867835" y="2713320"/>
              <a:ext cx="35089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Salim </a:t>
              </a:r>
              <a:r>
                <a:rPr lang="fr-FR" sz="2400" dirty="0">
                  <a:solidFill>
                    <a:srgbClr val="FF0000"/>
                  </a:solidFill>
                </a:rPr>
                <a:t>danse</a:t>
              </a:r>
              <a:r>
                <a:rPr lang="fr-FR" sz="2400" dirty="0"/>
                <a:t> joyeusement.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D2BB15-DA4C-4695-839F-E83ED8FC2308}"/>
                </a:ext>
              </a:extLst>
            </p:cNvPr>
            <p:cNvSpPr/>
            <p:nvPr/>
          </p:nvSpPr>
          <p:spPr>
            <a:xfrm>
              <a:off x="4867835" y="2730573"/>
              <a:ext cx="350431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0954A23-BF48-4241-9A9D-606E4D9A6233}"/>
              </a:ext>
            </a:extLst>
          </p:cNvPr>
          <p:cNvGrpSpPr/>
          <p:nvPr/>
        </p:nvGrpSpPr>
        <p:grpSpPr>
          <a:xfrm>
            <a:off x="5285480" y="1353676"/>
            <a:ext cx="2821027" cy="477824"/>
            <a:chOff x="5118048" y="1468511"/>
            <a:chExt cx="2821027" cy="477824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FFD61EB7-61B6-4A71-8047-5BC5823E22BA}"/>
                </a:ext>
              </a:extLst>
            </p:cNvPr>
            <p:cNvSpPr txBox="1"/>
            <p:nvPr/>
          </p:nvSpPr>
          <p:spPr>
            <a:xfrm>
              <a:off x="5250901" y="1468511"/>
              <a:ext cx="26172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Les enfants </a:t>
              </a:r>
              <a:r>
                <a:rPr lang="fr-FR" sz="2400" dirty="0">
                  <a:solidFill>
                    <a:srgbClr val="FF0000"/>
                  </a:solidFill>
                </a:rPr>
                <a:t>jouent</a:t>
              </a:r>
              <a:r>
                <a:rPr lang="fr-FR" sz="2400" dirty="0"/>
                <a:t>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37E8DC5-7C12-4E7F-898A-400DE90021EA}"/>
                </a:ext>
              </a:extLst>
            </p:cNvPr>
            <p:cNvSpPr/>
            <p:nvPr/>
          </p:nvSpPr>
          <p:spPr>
            <a:xfrm>
              <a:off x="5118048" y="1484670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07805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4/3</a:t>
            </a:r>
          </a:p>
        </p:txBody>
      </p:sp>
      <p:pic>
        <p:nvPicPr>
          <p:cNvPr id="1026" name="Picture 2" descr="Enfant qui ecrit - Vecteurs : téléchargez gratuitement des vecteurs de  haute qualité sur Freepik | Freepik">
            <a:extLst>
              <a:ext uri="{FF2B5EF4-FFF2-40B4-BE49-F238E27FC236}">
                <a16:creationId xmlns:a16="http://schemas.microsoft.com/office/drawing/2014/main" id="{27061432-8764-40E7-B8C9-28DE2BDF0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19" y="691201"/>
            <a:ext cx="1205753" cy="120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rtoon - Vecteurs : téléchargez gratuitement des vecteurs de haute qualité  sur Freepik | Freepik">
            <a:extLst>
              <a:ext uri="{FF2B5EF4-FFF2-40B4-BE49-F238E27FC236}">
                <a16:creationId xmlns:a16="http://schemas.microsoft.com/office/drawing/2014/main" id="{52037FC4-4271-480E-9A2C-FFDFE4BF9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38" y="2225171"/>
            <a:ext cx="1528747" cy="96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600+ Saut à La Corde Stock Illustrations, graphiques vectoriels libre de  droits et Clip Art - iStock">
            <a:extLst>
              <a:ext uri="{FF2B5EF4-FFF2-40B4-BE49-F238E27FC236}">
                <a16:creationId xmlns:a16="http://schemas.microsoft.com/office/drawing/2014/main" id="{0249A3FC-F06C-4180-BA9A-B8B3786F9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015" y="3192238"/>
            <a:ext cx="1533970" cy="153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etit Garçon Danse Illustration Seul Clip Art Libres De Droits, Svg,  Vecteurs Et Illustration. Image 47018757">
            <a:extLst>
              <a:ext uri="{FF2B5EF4-FFF2-40B4-BE49-F238E27FC236}">
                <a16:creationId xmlns:a16="http://schemas.microsoft.com/office/drawing/2014/main" id="{C5034EC9-7D7C-469F-A331-7AA6F6887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20" y="5039618"/>
            <a:ext cx="720841" cy="129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BC2E667-24FE-47E6-AD75-32562126B8F8}"/>
              </a:ext>
            </a:extLst>
          </p:cNvPr>
          <p:cNvGrpSpPr/>
          <p:nvPr/>
        </p:nvGrpSpPr>
        <p:grpSpPr>
          <a:xfrm>
            <a:off x="2746517" y="2375830"/>
            <a:ext cx="1308847" cy="596153"/>
            <a:chOff x="4288871" y="2768406"/>
            <a:chExt cx="1308847" cy="596153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FCCCA8D-3273-4FA9-98D1-EECDA5D2C71A}"/>
                </a:ext>
              </a:extLst>
            </p:cNvPr>
            <p:cNvSpPr txBox="1"/>
            <p:nvPr/>
          </p:nvSpPr>
          <p:spPr>
            <a:xfrm>
              <a:off x="4476952" y="2832847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Jouer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244413-C791-4DD6-9D04-A82765896298}"/>
                </a:ext>
              </a:extLst>
            </p:cNvPr>
            <p:cNvSpPr/>
            <p:nvPr/>
          </p:nvSpPr>
          <p:spPr>
            <a:xfrm>
              <a:off x="4288871" y="2768406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8AAF83F-52EE-4101-9854-D0E4F953CC28}"/>
              </a:ext>
            </a:extLst>
          </p:cNvPr>
          <p:cNvGrpSpPr/>
          <p:nvPr/>
        </p:nvGrpSpPr>
        <p:grpSpPr>
          <a:xfrm>
            <a:off x="2688111" y="3886018"/>
            <a:ext cx="1308847" cy="596153"/>
            <a:chOff x="4882073" y="4065168"/>
            <a:chExt cx="1308847" cy="596153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262556B-F67A-4F23-AC89-0A06B85B3538}"/>
                </a:ext>
              </a:extLst>
            </p:cNvPr>
            <p:cNvSpPr txBox="1"/>
            <p:nvPr/>
          </p:nvSpPr>
          <p:spPr>
            <a:xfrm>
              <a:off x="5074024" y="4123765"/>
              <a:ext cx="9956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Sauter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797DE3C-71FD-4ED6-AC73-4415F3C5A163}"/>
                </a:ext>
              </a:extLst>
            </p:cNvPr>
            <p:cNvSpPr/>
            <p:nvPr/>
          </p:nvSpPr>
          <p:spPr>
            <a:xfrm>
              <a:off x="4882073" y="4065168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B87A5F6-F3DE-4744-93A8-DD554C4D6E7E}"/>
              </a:ext>
            </a:extLst>
          </p:cNvPr>
          <p:cNvGrpSpPr/>
          <p:nvPr/>
        </p:nvGrpSpPr>
        <p:grpSpPr>
          <a:xfrm>
            <a:off x="2746516" y="5550281"/>
            <a:ext cx="1308847" cy="596153"/>
            <a:chOff x="4378495" y="3804047"/>
            <a:chExt cx="1308847" cy="596153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67B370E-B901-4D62-A031-6F0EE78E4320}"/>
                </a:ext>
              </a:extLst>
            </p:cNvPr>
            <p:cNvSpPr txBox="1"/>
            <p:nvPr/>
          </p:nvSpPr>
          <p:spPr>
            <a:xfrm>
              <a:off x="4489154" y="3871292"/>
              <a:ext cx="10936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Danser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72200C3-0299-47CD-BDD7-377B16A8C8C0}"/>
                </a:ext>
              </a:extLst>
            </p:cNvPr>
            <p:cNvSpPr/>
            <p:nvPr/>
          </p:nvSpPr>
          <p:spPr>
            <a:xfrm>
              <a:off x="4378495" y="3804047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4E1C916-F553-487B-B3A3-999D3D9A7488}"/>
              </a:ext>
            </a:extLst>
          </p:cNvPr>
          <p:cNvGrpSpPr/>
          <p:nvPr/>
        </p:nvGrpSpPr>
        <p:grpSpPr>
          <a:xfrm>
            <a:off x="2694912" y="1149807"/>
            <a:ext cx="1308847" cy="596153"/>
            <a:chOff x="4385296" y="2234923"/>
            <a:chExt cx="1308847" cy="596153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3D588B83-34C5-4AB4-88A3-52BE8BA41743}"/>
                </a:ext>
              </a:extLst>
            </p:cNvPr>
            <p:cNvSpPr txBox="1"/>
            <p:nvPr/>
          </p:nvSpPr>
          <p:spPr>
            <a:xfrm>
              <a:off x="4558398" y="2332308"/>
              <a:ext cx="9490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Écrire</a:t>
              </a:r>
              <a:r>
                <a:rPr lang="fr-FR" dirty="0"/>
                <a:t> 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16BF53-C0CA-4729-99E6-AB19584A0620}"/>
                </a:ext>
              </a:extLst>
            </p:cNvPr>
            <p:cNvSpPr/>
            <p:nvPr/>
          </p:nvSpPr>
          <p:spPr>
            <a:xfrm>
              <a:off x="4385296" y="2234923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0629124-43AD-4654-B80B-7F361DE11FBF}"/>
              </a:ext>
            </a:extLst>
          </p:cNvPr>
          <p:cNvGrpSpPr/>
          <p:nvPr/>
        </p:nvGrpSpPr>
        <p:grpSpPr>
          <a:xfrm>
            <a:off x="4432233" y="4003253"/>
            <a:ext cx="2973028" cy="478918"/>
            <a:chOff x="4966047" y="4708955"/>
            <a:chExt cx="2973028" cy="478918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01A773F-3B99-4AB1-A66D-2AA46A576EA7}"/>
                </a:ext>
              </a:extLst>
            </p:cNvPr>
            <p:cNvSpPr txBox="1"/>
            <p:nvPr/>
          </p:nvSpPr>
          <p:spPr>
            <a:xfrm>
              <a:off x="5047129" y="4726208"/>
              <a:ext cx="28919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Ils </a:t>
              </a:r>
              <a:r>
                <a:rPr lang="fr-FR" sz="2400" dirty="0">
                  <a:solidFill>
                    <a:srgbClr val="FF0000"/>
                  </a:solidFill>
                </a:rPr>
                <a:t>sautent</a:t>
              </a:r>
              <a:r>
                <a:rPr lang="fr-FR" sz="2400" dirty="0"/>
                <a:t> à la corde.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A87F642-6489-4F55-B948-DB014A61B99B}"/>
                </a:ext>
              </a:extLst>
            </p:cNvPr>
            <p:cNvSpPr/>
            <p:nvPr/>
          </p:nvSpPr>
          <p:spPr>
            <a:xfrm>
              <a:off x="4966047" y="4708955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DE65642E-EA7D-4E0B-8EE3-00440854C6C6}"/>
              </a:ext>
            </a:extLst>
          </p:cNvPr>
          <p:cNvGrpSpPr/>
          <p:nvPr/>
        </p:nvGrpSpPr>
        <p:grpSpPr>
          <a:xfrm>
            <a:off x="4432233" y="1230257"/>
            <a:ext cx="2026709" cy="461666"/>
            <a:chOff x="5432611" y="3855592"/>
            <a:chExt cx="2026709" cy="461666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89E45EB1-F180-4C29-A10F-ED0B4460DE15}"/>
                </a:ext>
              </a:extLst>
            </p:cNvPr>
            <p:cNvSpPr txBox="1"/>
            <p:nvPr/>
          </p:nvSpPr>
          <p:spPr>
            <a:xfrm>
              <a:off x="5432611" y="3855593"/>
              <a:ext cx="2026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Il </a:t>
              </a:r>
              <a:r>
                <a:rPr lang="fr-FR" sz="2400" dirty="0">
                  <a:solidFill>
                    <a:srgbClr val="FF0000"/>
                  </a:solidFill>
                </a:rPr>
                <a:t>écrit</a:t>
              </a:r>
              <a:r>
                <a:rPr lang="fr-FR" sz="2400" dirty="0"/>
                <a:t> la date.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C3E12A0-BCAC-4386-B654-BC7976B86A4E}"/>
                </a:ext>
              </a:extLst>
            </p:cNvPr>
            <p:cNvSpPr/>
            <p:nvPr/>
          </p:nvSpPr>
          <p:spPr>
            <a:xfrm>
              <a:off x="5432611" y="3855592"/>
              <a:ext cx="2026709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BB134C40-8944-46A3-902D-39374E40B5E7}"/>
              </a:ext>
            </a:extLst>
          </p:cNvPr>
          <p:cNvGrpSpPr/>
          <p:nvPr/>
        </p:nvGrpSpPr>
        <p:grpSpPr>
          <a:xfrm>
            <a:off x="4421026" y="5627742"/>
            <a:ext cx="3537411" cy="478918"/>
            <a:chOff x="4867835" y="2713320"/>
            <a:chExt cx="3537411" cy="478918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149D0C55-DF09-4215-AB80-0451766BAB6C}"/>
                </a:ext>
              </a:extLst>
            </p:cNvPr>
            <p:cNvSpPr txBox="1"/>
            <p:nvPr/>
          </p:nvSpPr>
          <p:spPr>
            <a:xfrm>
              <a:off x="4896272" y="2713320"/>
              <a:ext cx="35089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Salim </a:t>
              </a:r>
              <a:r>
                <a:rPr lang="fr-FR" sz="2400" dirty="0">
                  <a:solidFill>
                    <a:srgbClr val="FF0000"/>
                  </a:solidFill>
                </a:rPr>
                <a:t>danse</a:t>
              </a:r>
              <a:r>
                <a:rPr lang="fr-FR" sz="2400" dirty="0"/>
                <a:t> joyeusement.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D2BB15-DA4C-4695-839F-E83ED8FC2308}"/>
                </a:ext>
              </a:extLst>
            </p:cNvPr>
            <p:cNvSpPr/>
            <p:nvPr/>
          </p:nvSpPr>
          <p:spPr>
            <a:xfrm>
              <a:off x="4867835" y="2730573"/>
              <a:ext cx="350431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0954A23-BF48-4241-9A9D-606E4D9A6233}"/>
              </a:ext>
            </a:extLst>
          </p:cNvPr>
          <p:cNvGrpSpPr/>
          <p:nvPr/>
        </p:nvGrpSpPr>
        <p:grpSpPr>
          <a:xfrm>
            <a:off x="4449463" y="2494159"/>
            <a:ext cx="2821027" cy="477824"/>
            <a:chOff x="5118048" y="1468511"/>
            <a:chExt cx="2821027" cy="477824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FFD61EB7-61B6-4A71-8047-5BC5823E22BA}"/>
                </a:ext>
              </a:extLst>
            </p:cNvPr>
            <p:cNvSpPr txBox="1"/>
            <p:nvPr/>
          </p:nvSpPr>
          <p:spPr>
            <a:xfrm>
              <a:off x="5250901" y="1468511"/>
              <a:ext cx="26172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Les enfants </a:t>
              </a:r>
              <a:r>
                <a:rPr lang="fr-FR" sz="2400" dirty="0">
                  <a:solidFill>
                    <a:srgbClr val="FF0000"/>
                  </a:solidFill>
                </a:rPr>
                <a:t>jouent</a:t>
              </a:r>
              <a:r>
                <a:rPr lang="fr-FR" sz="2400" dirty="0"/>
                <a:t>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37E8DC5-7C12-4E7F-898A-400DE90021EA}"/>
                </a:ext>
              </a:extLst>
            </p:cNvPr>
            <p:cNvSpPr/>
            <p:nvPr/>
          </p:nvSpPr>
          <p:spPr>
            <a:xfrm>
              <a:off x="5118048" y="1484670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0860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4/3</a:t>
            </a:r>
          </a:p>
        </p:txBody>
      </p:sp>
      <p:pic>
        <p:nvPicPr>
          <p:cNvPr id="1028" name="Picture 4" descr="Cartoon - Vecteurs : téléchargez gratuitement des vecteurs de haute qualité  sur Freepik | Freepik">
            <a:extLst>
              <a:ext uri="{FF2B5EF4-FFF2-40B4-BE49-F238E27FC236}">
                <a16:creationId xmlns:a16="http://schemas.microsoft.com/office/drawing/2014/main" id="{52037FC4-4271-480E-9A2C-FFDFE4BF9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4" y="2305898"/>
            <a:ext cx="1737797" cy="109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BC2E667-24FE-47E6-AD75-32562126B8F8}"/>
              </a:ext>
            </a:extLst>
          </p:cNvPr>
          <p:cNvGrpSpPr/>
          <p:nvPr/>
        </p:nvGrpSpPr>
        <p:grpSpPr>
          <a:xfrm>
            <a:off x="2839800" y="2494159"/>
            <a:ext cx="1308847" cy="596153"/>
            <a:chOff x="4288871" y="2768406"/>
            <a:chExt cx="1308847" cy="596153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FCCCA8D-3273-4FA9-98D1-EECDA5D2C71A}"/>
                </a:ext>
              </a:extLst>
            </p:cNvPr>
            <p:cNvSpPr txBox="1"/>
            <p:nvPr/>
          </p:nvSpPr>
          <p:spPr>
            <a:xfrm>
              <a:off x="4476952" y="2832847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Jouer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244413-C791-4DD6-9D04-A82765896298}"/>
                </a:ext>
              </a:extLst>
            </p:cNvPr>
            <p:cNvSpPr/>
            <p:nvPr/>
          </p:nvSpPr>
          <p:spPr>
            <a:xfrm>
              <a:off x="4288871" y="2768406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0954A23-BF48-4241-9A9D-606E4D9A6233}"/>
              </a:ext>
            </a:extLst>
          </p:cNvPr>
          <p:cNvGrpSpPr/>
          <p:nvPr/>
        </p:nvGrpSpPr>
        <p:grpSpPr>
          <a:xfrm>
            <a:off x="4476357" y="2575689"/>
            <a:ext cx="2821027" cy="477824"/>
            <a:chOff x="5118048" y="1468511"/>
            <a:chExt cx="2821027" cy="477824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FFD61EB7-61B6-4A71-8047-5BC5823E22BA}"/>
                </a:ext>
              </a:extLst>
            </p:cNvPr>
            <p:cNvSpPr txBox="1"/>
            <p:nvPr/>
          </p:nvSpPr>
          <p:spPr>
            <a:xfrm>
              <a:off x="5250901" y="1468511"/>
              <a:ext cx="26172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Les enfants </a:t>
              </a:r>
              <a:r>
                <a:rPr lang="fr-FR" sz="2400" dirty="0">
                  <a:solidFill>
                    <a:srgbClr val="FF0000"/>
                  </a:solidFill>
                </a:rPr>
                <a:t>jouent</a:t>
              </a:r>
              <a:r>
                <a:rPr lang="fr-FR" sz="2400" dirty="0"/>
                <a:t>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37E8DC5-7C12-4E7F-898A-400DE90021EA}"/>
                </a:ext>
              </a:extLst>
            </p:cNvPr>
            <p:cNvSpPr/>
            <p:nvPr/>
          </p:nvSpPr>
          <p:spPr>
            <a:xfrm>
              <a:off x="5118048" y="1484670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E8E19B04-89B1-4A24-92E9-102B68B2E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787" y="3278809"/>
            <a:ext cx="1101677" cy="98650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8A9EE30-38FC-4070-8F75-00F86A719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424" y="3299955"/>
            <a:ext cx="960457" cy="96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9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857</TotalTime>
  <Words>68</Words>
  <Application>Microsoft Office PowerPoint</Application>
  <PresentationFormat>Affichage à l'écran 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2025-12-15T13:00:45Z</dcterms:modified>
</cp:coreProperties>
</file>